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-112" y="-1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9 – Variability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4735949" y="2103120"/>
            <a:ext cx="3950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What is the capacity of different species to adapt in the face of rapid climate change? 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Using Fast Plants to see how variations are characteristic of  populations, and how </a:t>
            </a:r>
            <a:r>
              <a:rPr lang="en-US" sz="2400" dirty="0">
                <a:solidFill>
                  <a:srgbClr val="7F7F7F"/>
                </a:solidFill>
              </a:rPr>
              <a:t>they change across </a:t>
            </a:r>
            <a:r>
              <a:rPr lang="en-US" sz="2400" dirty="0" smtClean="0">
                <a:solidFill>
                  <a:srgbClr val="7F7F7F"/>
                </a:solidFill>
              </a:rPr>
              <a:t>generations </a:t>
            </a:r>
            <a:r>
              <a:rPr lang="en-US" sz="2400" dirty="0">
                <a:solidFill>
                  <a:srgbClr val="7F7F7F"/>
                </a:solidFill>
              </a:rPr>
              <a:t>under selection </a:t>
            </a:r>
            <a:r>
              <a:rPr lang="en-US" sz="2400" dirty="0" smtClean="0">
                <a:solidFill>
                  <a:srgbClr val="7F7F7F"/>
                </a:solidFill>
              </a:rPr>
              <a:t>pressure - </a:t>
            </a:r>
            <a:r>
              <a:rPr lang="en-US" sz="2400" i="1" dirty="0" smtClean="0">
                <a:solidFill>
                  <a:srgbClr val="7F7F7F"/>
                </a:solidFill>
              </a:rPr>
              <a:t>at the population level</a:t>
            </a:r>
            <a:r>
              <a:rPr lang="en-US" sz="2400" dirty="0" smtClean="0">
                <a:solidFill>
                  <a:srgbClr val="7F7F7F"/>
                </a:solidFill>
              </a:rPr>
              <a:t>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4" name="Picture 3" descr="arctic_2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3" y="2240599"/>
            <a:ext cx="3877732" cy="356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6400" y="4284133"/>
            <a:ext cx="828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One of the fundamental characteristics of life is that distinctive variations are found among the individuals of </a:t>
            </a:r>
            <a:r>
              <a:rPr lang="en-US" sz="2400" dirty="0" smtClean="0">
                <a:solidFill>
                  <a:srgbClr val="7F7F7F"/>
                </a:solidFill>
              </a:rPr>
              <a:t>every </a:t>
            </a:r>
            <a:r>
              <a:rPr lang="en-US" sz="2400" dirty="0">
                <a:solidFill>
                  <a:srgbClr val="7F7F7F"/>
                </a:solidFill>
              </a:rPr>
              <a:t>species. W</a:t>
            </a:r>
            <a:r>
              <a:rPr lang="en-US" sz="2400" dirty="0" smtClean="0">
                <a:solidFill>
                  <a:srgbClr val="7F7F7F"/>
                </a:solidFill>
              </a:rPr>
              <a:t>hat causes these variations </a:t>
            </a:r>
            <a:r>
              <a:rPr lang="en-US" sz="2400" dirty="0">
                <a:solidFill>
                  <a:srgbClr val="7F7F7F"/>
                </a:solidFill>
              </a:rPr>
              <a:t>and how </a:t>
            </a:r>
            <a:r>
              <a:rPr lang="en-US" sz="2400" dirty="0" smtClean="0">
                <a:solidFill>
                  <a:srgbClr val="7F7F7F"/>
                </a:solidFill>
              </a:rPr>
              <a:t>are they expressed </a:t>
            </a:r>
            <a:r>
              <a:rPr lang="en-US" sz="2400" dirty="0">
                <a:solidFill>
                  <a:srgbClr val="7F7F7F"/>
                </a:solidFill>
              </a:rPr>
              <a:t>through individuals' </a:t>
            </a:r>
            <a:r>
              <a:rPr lang="en-US" sz="2400" dirty="0" smtClean="0">
                <a:solidFill>
                  <a:srgbClr val="7F7F7F"/>
                </a:solidFill>
              </a:rPr>
              <a:t>development?  How do they change across generations? 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5" name="p89-001" descr="hoto of a &quot;light&quot; morph of the peppered moth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634" y="914400"/>
            <a:ext cx="2988733" cy="3369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727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arctic_2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" y="1504159"/>
            <a:ext cx="4080934" cy="38496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3600" y="1660522"/>
            <a:ext cx="41825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</a:rPr>
              <a:t>In this lesson, you </a:t>
            </a:r>
            <a:r>
              <a:rPr lang="en-US" sz="2800" dirty="0" smtClean="0">
                <a:solidFill>
                  <a:srgbClr val="7F7F7F"/>
                </a:solidFill>
              </a:rPr>
              <a:t>will interpret </a:t>
            </a:r>
            <a:r>
              <a:rPr lang="en-US" sz="2800" dirty="0">
                <a:solidFill>
                  <a:srgbClr val="7F7F7F"/>
                </a:solidFill>
              </a:rPr>
              <a:t>data from a Fast Plants artificial selection experiment to help you </a:t>
            </a:r>
            <a:r>
              <a:rPr lang="en-US" sz="2800" dirty="0" smtClean="0">
                <a:solidFill>
                  <a:srgbClr val="7F7F7F"/>
                </a:solidFill>
              </a:rPr>
              <a:t>explore and </a:t>
            </a:r>
            <a:r>
              <a:rPr lang="en-US" sz="2800" dirty="0">
                <a:solidFill>
                  <a:srgbClr val="7F7F7F"/>
                </a:solidFill>
              </a:rPr>
              <a:t>make sense of </a:t>
            </a:r>
            <a:r>
              <a:rPr lang="en-US" sz="2800" dirty="0" smtClean="0">
                <a:solidFill>
                  <a:srgbClr val="7F7F7F"/>
                </a:solidFill>
              </a:rPr>
              <a:t>population variability - </a:t>
            </a:r>
            <a:r>
              <a:rPr lang="en-US" sz="2800" dirty="0">
                <a:solidFill>
                  <a:srgbClr val="7F7F7F"/>
                </a:solidFill>
              </a:rPr>
              <a:t>the basis of how populations change as a result of natural </a:t>
            </a:r>
            <a:r>
              <a:rPr lang="en-US" sz="2800" dirty="0" smtClean="0">
                <a:solidFill>
                  <a:srgbClr val="7F7F7F"/>
                </a:solidFill>
              </a:rPr>
              <a:t>selection.</a:t>
            </a:r>
            <a:endParaRPr lang="en-US" sz="2800" dirty="0">
              <a:solidFill>
                <a:srgbClr val="7F7F7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23468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367</TotalTime>
  <Words>134</Words>
  <Application>Microsoft Macintosh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Amazonia slide template</vt:lpstr>
      <vt:lpstr>Lesson 9 – Variability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31</cp:revision>
  <dcterms:created xsi:type="dcterms:W3CDTF">2013-02-17T16:52:56Z</dcterms:created>
  <dcterms:modified xsi:type="dcterms:W3CDTF">2014-03-31T21:09:44Z</dcterms:modified>
</cp:coreProperties>
</file>