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0" r:id="rId3"/>
    <p:sldId id="261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FFF6"/>
    <a:srgbClr val="26A7CF"/>
    <a:srgbClr val="1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-112" y="-1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64403-193D-C44D-B3B8-F949B66310B5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48D0-9D61-1E40-968B-8D4C251C1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51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0CA5-7D8D-4A41-818B-9774BA0F7ACB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08876-1623-7442-A06C-678A6AF8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45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1A0D-CB4E-F944-A0EB-E02E53F00C51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9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1A593-E90C-0D49-B01C-EA35432063F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9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37DD-B62C-EE4E-91DE-C4000CBA285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39EA-34DF-A740-8D38-48156F535BB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0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D21C-B0E7-BC47-9D20-0D5BBC7DE89C}" type="datetime1">
              <a:rPr lang="en-US" smtClean="0"/>
              <a:t>3/31/14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2400" b="1" smtClean="0">
                <a:solidFill>
                  <a:srgbClr val="008000"/>
                </a:solidFill>
                <a:effectLst/>
              </a:defRPr>
            </a:lvl1pPr>
          </a:lstStyle>
          <a:p>
            <a:endParaRPr lang="en-US" sz="1600" b="1" kern="0" dirty="0">
              <a:solidFill>
                <a:srgbClr val="345A8A"/>
              </a:solidFill>
              <a:effectLst/>
              <a:latin typeface="+mj-lt"/>
              <a:ea typeface="ＭＳ ゴシック"/>
              <a:cs typeface="Times New Roman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4589D-4533-4B41-9C48-E9E25C27C88A}" type="datetime1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6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C01B-065C-5C48-BEE6-AAED7602033A}" type="datetime1">
              <a:rPr lang="en-US" smtClean="0"/>
              <a:t>3/31/14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0500C-5DEE-1648-8FAE-DC180B566362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0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0CDC-B5D3-3F4C-8CC2-45D60B374D7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8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DD4C-FB99-4C46-827E-2549D1F86E3A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1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A743-0305-984B-AB7B-52B828CF7AF8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6A7CF">
                <a:alpha val="29000"/>
              </a:srgbClr>
            </a:gs>
            <a:gs pos="100000">
              <a:srgbClr val="FFFFFF">
                <a:alpha val="29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5680"/>
            <a:ext cx="8229600" cy="110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            Title style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8880"/>
            <a:ext cx="8229600" cy="365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E380B-5ECA-7541-89E5-2BB5E45AB482}" type="datetime1">
              <a:rPr lang="en-US" smtClean="0"/>
              <a:t>3/31/14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Arctic 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6A7CF"/>
                </a:solidFill>
              </a:defRPr>
            </a:lvl1pPr>
          </a:lstStyle>
          <a:p>
            <a:r>
              <a:rPr lang="en-US" b="1" smtClean="0"/>
              <a:t> </a:t>
            </a:r>
            <a:endParaRPr lang="en-US" b="1" dirty="0"/>
          </a:p>
        </p:txBody>
      </p:sp>
      <p:pic>
        <p:nvPicPr>
          <p:cNvPr id="8" name="Picture 7" descr="Screen Shot 2013-02-17 at 11.57.27 A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73495"/>
            <a:ext cx="2198830" cy="347980"/>
          </a:xfrm>
          <a:prstGeom prst="rect">
            <a:avLst/>
          </a:prstGeom>
        </p:spPr>
      </p:pic>
      <p:pic>
        <p:nvPicPr>
          <p:cNvPr id="7" name="Picture 6" descr="Arctic_header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4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dist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b="0" dirty="0" smtClean="0"/>
              <a:t>Lesson 8 – Projected Changes in the Arctic</a:t>
            </a:r>
            <a:endParaRPr lang="en-US" sz="4000" b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F7F7F"/>
                </a:solidFill>
              </a:rPr>
              <a:t>Biocomplexity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z="1200" smtClean="0"/>
              <a:t>1</a:t>
            </a:fld>
            <a:endParaRPr lang="en-US" sz="1200"/>
          </a:p>
        </p:txBody>
      </p:sp>
      <p:sp>
        <p:nvSpPr>
          <p:cNvPr id="3" name="TextBox 2"/>
          <p:cNvSpPr txBox="1"/>
          <p:nvPr/>
        </p:nvSpPr>
        <p:spPr>
          <a:xfrm>
            <a:off x="5341652" y="1817216"/>
            <a:ext cx="33451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Can changes in various physical aspects of the arctic environment to date be interpreted to give us an idea about changes in the </a:t>
            </a:r>
            <a:r>
              <a:rPr lang="en-US" sz="2400" dirty="0" err="1" smtClean="0">
                <a:solidFill>
                  <a:srgbClr val="7F7F7F"/>
                </a:solidFill>
              </a:rPr>
              <a:t>future?Investigating</a:t>
            </a:r>
            <a:r>
              <a:rPr lang="en-US" sz="2400" dirty="0" smtClean="0">
                <a:solidFill>
                  <a:srgbClr val="7F7F7F"/>
                </a:solidFill>
              </a:rPr>
              <a:t> changes in sea ice extent, precipitation and permafrost in the Arctic.</a:t>
            </a:r>
            <a:endParaRPr lang="en-US" sz="2400" dirty="0">
              <a:solidFill>
                <a:srgbClr val="7F7F7F"/>
              </a:solidFill>
            </a:endParaRPr>
          </a:p>
        </p:txBody>
      </p:sp>
      <p:pic>
        <p:nvPicPr>
          <p:cNvPr id="2" name="Picture 1" descr="arctic_0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15" y="2240819"/>
            <a:ext cx="5028869" cy="355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55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72533" y="4160098"/>
            <a:ext cx="83142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 </a:t>
            </a:r>
            <a:r>
              <a:rPr lang="en-US" sz="2400" dirty="0">
                <a:solidFill>
                  <a:srgbClr val="7F7F7F"/>
                </a:solidFill>
              </a:rPr>
              <a:t>Small increases in air or water </a:t>
            </a:r>
            <a:r>
              <a:rPr lang="en-US" sz="2400" dirty="0" smtClean="0">
                <a:solidFill>
                  <a:srgbClr val="7F7F7F"/>
                </a:solidFill>
              </a:rPr>
              <a:t>temperature </a:t>
            </a:r>
            <a:r>
              <a:rPr lang="en-US" sz="2400" dirty="0">
                <a:solidFill>
                  <a:srgbClr val="7F7F7F"/>
                </a:solidFill>
              </a:rPr>
              <a:t>in the future </a:t>
            </a:r>
            <a:r>
              <a:rPr lang="en-US" sz="2400" dirty="0" smtClean="0">
                <a:solidFill>
                  <a:srgbClr val="7F7F7F"/>
                </a:solidFill>
              </a:rPr>
              <a:t>will undoubtedly lead </a:t>
            </a:r>
            <a:r>
              <a:rPr lang="en-US" sz="2400" dirty="0">
                <a:solidFill>
                  <a:srgbClr val="7F7F7F"/>
                </a:solidFill>
              </a:rPr>
              <a:t>to more extensive melting of sea ice, increased sea surface temperatures, and more variable climatic conditions. In this lesson, you will investigate projected changes that are being generated by climate change </a:t>
            </a:r>
            <a:r>
              <a:rPr lang="en-US" sz="2400" dirty="0" smtClean="0">
                <a:solidFill>
                  <a:srgbClr val="7F7F7F"/>
                </a:solidFill>
              </a:rPr>
              <a:t>models. </a:t>
            </a:r>
            <a:endParaRPr lang="en-US" sz="2400" dirty="0">
              <a:solidFill>
                <a:srgbClr val="7F7F7F"/>
              </a:solidFill>
            </a:endParaRPr>
          </a:p>
          <a:p>
            <a:endParaRPr lang="en-US" dirty="0"/>
          </a:p>
        </p:txBody>
      </p:sp>
      <p:pic>
        <p:nvPicPr>
          <p:cNvPr id="5" name="Picture 4" descr="arctic_0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077" y="922866"/>
            <a:ext cx="4855847" cy="32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577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7200" y="4724400"/>
            <a:ext cx="82296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F7F7F"/>
                </a:solidFill>
              </a:rPr>
              <a:t>But what </a:t>
            </a:r>
            <a:r>
              <a:rPr lang="en-US" sz="2400" dirty="0" smtClean="0">
                <a:solidFill>
                  <a:srgbClr val="7F7F7F"/>
                </a:solidFill>
              </a:rPr>
              <a:t>impact will these changes have on </a:t>
            </a:r>
            <a:r>
              <a:rPr lang="en-US" sz="2400" dirty="0">
                <a:solidFill>
                  <a:srgbClr val="7F7F7F"/>
                </a:solidFill>
              </a:rPr>
              <a:t>the </a:t>
            </a:r>
            <a:r>
              <a:rPr lang="en-US" sz="2400" dirty="0" smtClean="0">
                <a:solidFill>
                  <a:srgbClr val="7F7F7F"/>
                </a:solidFill>
              </a:rPr>
              <a:t>biota? </a:t>
            </a:r>
            <a:r>
              <a:rPr lang="en-US" sz="2400" dirty="0">
                <a:solidFill>
                  <a:srgbClr val="7F7F7F"/>
                </a:solidFill>
              </a:rPr>
              <a:t>How will your focal species be affected by these changes</a:t>
            </a:r>
            <a:r>
              <a:rPr lang="en-US" sz="2400" dirty="0" smtClean="0">
                <a:solidFill>
                  <a:srgbClr val="7F7F7F"/>
                </a:solidFill>
              </a:rPr>
              <a:t>? You will begin to </a:t>
            </a:r>
            <a:r>
              <a:rPr lang="en-US" sz="2400" dirty="0">
                <a:solidFill>
                  <a:srgbClr val="7F7F7F"/>
                </a:solidFill>
              </a:rPr>
              <a:t>to estimate </a:t>
            </a:r>
            <a:r>
              <a:rPr lang="en-US" sz="2400" dirty="0" smtClean="0">
                <a:solidFill>
                  <a:srgbClr val="7F7F7F"/>
                </a:solidFill>
              </a:rPr>
              <a:t>their </a:t>
            </a:r>
            <a:r>
              <a:rPr lang="en-US" sz="2400" dirty="0">
                <a:solidFill>
                  <a:srgbClr val="7F7F7F"/>
                </a:solidFill>
              </a:rPr>
              <a:t>impact </a:t>
            </a:r>
            <a:r>
              <a:rPr lang="en-US" sz="2400" dirty="0" smtClean="0">
                <a:solidFill>
                  <a:srgbClr val="7F7F7F"/>
                </a:solidFill>
              </a:rPr>
              <a:t>on </a:t>
            </a:r>
            <a:r>
              <a:rPr lang="en-US" sz="2400" dirty="0">
                <a:solidFill>
                  <a:srgbClr val="7F7F7F"/>
                </a:solidFill>
              </a:rPr>
              <a:t>your focal </a:t>
            </a:r>
            <a:r>
              <a:rPr lang="en-US" sz="2400" dirty="0" smtClean="0">
                <a:solidFill>
                  <a:srgbClr val="7F7F7F"/>
                </a:solidFill>
              </a:rPr>
              <a:t>species based on what you already know about </a:t>
            </a:r>
            <a:r>
              <a:rPr lang="en-US" sz="2400" smtClean="0">
                <a:solidFill>
                  <a:srgbClr val="7F7F7F"/>
                </a:solidFill>
              </a:rPr>
              <a:t>the species.</a:t>
            </a:r>
            <a:endParaRPr lang="en-US" sz="2400" dirty="0">
              <a:solidFill>
                <a:srgbClr val="7F7F7F"/>
              </a:solidFill>
            </a:endParaRPr>
          </a:p>
          <a:p>
            <a:endParaRPr lang="en-US" dirty="0"/>
          </a:p>
        </p:txBody>
      </p:sp>
      <p:pic>
        <p:nvPicPr>
          <p:cNvPr id="5" name="Picture 4" descr="arctic_0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960" y="1069851"/>
            <a:ext cx="5212081" cy="342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99030"/>
      </p:ext>
    </p:extLst>
  </p:cSld>
  <p:clrMapOvr>
    <a:masterClrMapping/>
  </p:clrMapOvr>
</p:sld>
</file>

<file path=ppt/theme/theme1.xml><?xml version="1.0" encoding="utf-8"?>
<a:theme xmlns:a="http://schemas.openxmlformats.org/drawingml/2006/main" name="Amazonia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Amazonia slide template.potx</Template>
  <TotalTime>332</TotalTime>
  <Words>148</Words>
  <Application>Microsoft Macintosh PowerPoint</Application>
  <PresentationFormat>On-screen Show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Amazonia slide template</vt:lpstr>
      <vt:lpstr>Lesson 8 – Projected Changes in the Arctic</vt:lpstr>
      <vt:lpstr>PowerPoint Presentation</vt:lpstr>
      <vt:lpstr>PowerPoint Presentation</vt:lpstr>
    </vt:vector>
  </TitlesOfParts>
  <Company>TERC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Gilly Puttick</dc:creator>
  <cp:lastModifiedBy>Gilly Puttick</cp:lastModifiedBy>
  <cp:revision>29</cp:revision>
  <dcterms:created xsi:type="dcterms:W3CDTF">2013-02-17T16:52:56Z</dcterms:created>
  <dcterms:modified xsi:type="dcterms:W3CDTF">2014-03-31T21:09:47Z</dcterms:modified>
</cp:coreProperties>
</file>