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5"/>
  </p:notesMasterIdLst>
  <p:handoutMasterIdLst>
    <p:handoutMasterId r:id="rId6"/>
  </p:handoutMasterIdLst>
  <p:sldIdLst>
    <p:sldId id="256" r:id="rId2"/>
    <p:sldId id="260" r:id="rId3"/>
    <p:sldId id="261" r:id="rId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BFFF6"/>
    <a:srgbClr val="26A7CF"/>
    <a:srgbClr val="1FCCFF"/>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51" d="100"/>
          <a:sy n="51" d="100"/>
        </p:scale>
        <p:origin x="-112" y="-185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notesMaster" Target="notesMasters/notesMaster1.xml"/><Relationship Id="rId6" Type="http://schemas.openxmlformats.org/officeDocument/2006/relationships/handoutMaster" Target="handoutMasters/handoutMaster1.xml"/><Relationship Id="rId7" Type="http://schemas.openxmlformats.org/officeDocument/2006/relationships/printerSettings" Target="printerSettings/printerSettings1.bin"/><Relationship Id="rId8" Type="http://schemas.openxmlformats.org/officeDocument/2006/relationships/presProps" Target="presProps.xml"/><Relationship Id="rId9" Type="http://schemas.openxmlformats.org/officeDocument/2006/relationships/viewProps" Target="viewProps.xml"/><Relationship Id="rId10" Type="http://schemas.openxmlformats.org/officeDocument/2006/relationships/theme" Target="theme/theme1.xml"/><Relationship Id="rId11"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5A264403-193D-C44D-B3B8-F949B66310B5}" type="datetimeFigureOut">
              <a:rPr lang="en-US" smtClean="0"/>
              <a:t>3/31/14</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829748D0-9D61-1E40-968B-8D4C251C1654}" type="slidenum">
              <a:rPr lang="en-US" smtClean="0"/>
              <a:t>‹#›</a:t>
            </a:fld>
            <a:endParaRPr lang="en-US"/>
          </a:p>
        </p:txBody>
      </p:sp>
    </p:spTree>
    <p:extLst>
      <p:ext uri="{BB962C8B-B14F-4D97-AF65-F5344CB8AC3E}">
        <p14:creationId xmlns:p14="http://schemas.microsoft.com/office/powerpoint/2010/main" val="2371251048"/>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FBE0CA5-7D8D-4A41-818B-9774BA0F7ACB}" type="datetimeFigureOut">
              <a:rPr lang="en-US" smtClean="0"/>
              <a:t>3/31/14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2308876-1623-7442-A06C-678A6AF8A882}" type="slidenum">
              <a:rPr lang="en-US" smtClean="0"/>
              <a:t>‹#›</a:t>
            </a:fld>
            <a:endParaRPr lang="en-US"/>
          </a:p>
        </p:txBody>
      </p:sp>
    </p:spTree>
    <p:extLst>
      <p:ext uri="{BB962C8B-B14F-4D97-AF65-F5344CB8AC3E}">
        <p14:creationId xmlns:p14="http://schemas.microsoft.com/office/powerpoint/2010/main" val="2355645460"/>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84D1A0D-CB4E-F944-A0EB-E02E53F00C51}" type="datetime1">
              <a:rPr lang="en-US" smtClean="0"/>
              <a:t>3/31/14</a:t>
            </a:fld>
            <a:endParaRPr lang="en-US"/>
          </a:p>
        </p:txBody>
      </p:sp>
      <p:sp>
        <p:nvSpPr>
          <p:cNvPr id="5" name="Footer Placeholder 4"/>
          <p:cNvSpPr>
            <a:spLocks noGrp="1"/>
          </p:cNvSpPr>
          <p:nvPr>
            <p:ph type="ftr" sz="quarter" idx="11"/>
          </p:nvPr>
        </p:nvSpPr>
        <p:spPr/>
        <p:txBody>
          <a:bodyPr/>
          <a:lstStyle/>
          <a:p>
            <a:r>
              <a:rPr lang="en-US" dirty="0" err="1" smtClean="0"/>
              <a:t>Biocomplexity</a:t>
            </a:r>
            <a:endParaRPr lang="en-US" dirty="0"/>
          </a:p>
        </p:txBody>
      </p:sp>
      <p:sp>
        <p:nvSpPr>
          <p:cNvPr id="6" name="Slide Number Placeholder 5"/>
          <p:cNvSpPr>
            <a:spLocks noGrp="1"/>
          </p:cNvSpPr>
          <p:nvPr>
            <p:ph type="sldNum" sz="quarter" idx="12"/>
          </p:nvPr>
        </p:nvSpPr>
        <p:spPr/>
        <p:txBody>
          <a:bodyPr/>
          <a:lstStyle/>
          <a:p>
            <a:fld id="{EBE04232-1B2B-F943-AAFD-922F680CD1EC}" type="slidenum">
              <a:rPr lang="en-US" smtClean="0"/>
              <a:t>‹#›</a:t>
            </a:fld>
            <a:endParaRPr lang="en-US"/>
          </a:p>
        </p:txBody>
      </p:sp>
    </p:spTree>
    <p:extLst>
      <p:ext uri="{BB962C8B-B14F-4D97-AF65-F5344CB8AC3E}">
        <p14:creationId xmlns:p14="http://schemas.microsoft.com/office/powerpoint/2010/main" val="39515999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C61A593-E90C-0D49-B01C-EA35432063F7}" type="datetime1">
              <a:rPr lang="en-US" smtClean="0"/>
              <a:t>3/31/14</a:t>
            </a:fld>
            <a:endParaRPr lang="en-US"/>
          </a:p>
        </p:txBody>
      </p:sp>
      <p:sp>
        <p:nvSpPr>
          <p:cNvPr id="5" name="Footer Placeholder 4"/>
          <p:cNvSpPr>
            <a:spLocks noGrp="1"/>
          </p:cNvSpPr>
          <p:nvPr>
            <p:ph type="ftr" sz="quarter" idx="11"/>
          </p:nvPr>
        </p:nvSpPr>
        <p:spPr/>
        <p:txBody>
          <a:bodyPr/>
          <a:lstStyle/>
          <a:p>
            <a:r>
              <a:rPr lang="en-US" dirty="0" err="1" smtClean="0"/>
              <a:t>Biocomplexity</a:t>
            </a:r>
            <a:endParaRPr lang="en-US" dirty="0"/>
          </a:p>
        </p:txBody>
      </p:sp>
      <p:sp>
        <p:nvSpPr>
          <p:cNvPr id="6" name="Slide Number Placeholder 5"/>
          <p:cNvSpPr>
            <a:spLocks noGrp="1"/>
          </p:cNvSpPr>
          <p:nvPr>
            <p:ph type="sldNum" sz="quarter" idx="12"/>
          </p:nvPr>
        </p:nvSpPr>
        <p:spPr/>
        <p:txBody>
          <a:bodyPr/>
          <a:lstStyle/>
          <a:p>
            <a:fld id="{EBE04232-1B2B-F943-AAFD-922F680CD1EC}" type="slidenum">
              <a:rPr lang="en-US" smtClean="0"/>
              <a:t>‹#›</a:t>
            </a:fld>
            <a:endParaRPr lang="en-US"/>
          </a:p>
        </p:txBody>
      </p:sp>
    </p:spTree>
    <p:extLst>
      <p:ext uri="{BB962C8B-B14F-4D97-AF65-F5344CB8AC3E}">
        <p14:creationId xmlns:p14="http://schemas.microsoft.com/office/powerpoint/2010/main" val="5879965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E8F37DD-B62C-EE4E-91DE-C4000CBA2857}" type="datetime1">
              <a:rPr lang="en-US" smtClean="0"/>
              <a:t>3/31/14</a:t>
            </a:fld>
            <a:endParaRPr lang="en-US"/>
          </a:p>
        </p:txBody>
      </p:sp>
      <p:sp>
        <p:nvSpPr>
          <p:cNvPr id="5" name="Footer Placeholder 4"/>
          <p:cNvSpPr>
            <a:spLocks noGrp="1"/>
          </p:cNvSpPr>
          <p:nvPr>
            <p:ph type="ftr" sz="quarter" idx="11"/>
          </p:nvPr>
        </p:nvSpPr>
        <p:spPr/>
        <p:txBody>
          <a:bodyPr/>
          <a:lstStyle/>
          <a:p>
            <a:r>
              <a:rPr lang="en-US" dirty="0" err="1" smtClean="0"/>
              <a:t>Biocomplexity</a:t>
            </a:r>
            <a:endParaRPr lang="en-US" dirty="0"/>
          </a:p>
        </p:txBody>
      </p:sp>
      <p:sp>
        <p:nvSpPr>
          <p:cNvPr id="6" name="Slide Number Placeholder 5"/>
          <p:cNvSpPr>
            <a:spLocks noGrp="1"/>
          </p:cNvSpPr>
          <p:nvPr>
            <p:ph type="sldNum" sz="quarter" idx="12"/>
          </p:nvPr>
        </p:nvSpPr>
        <p:spPr/>
        <p:txBody>
          <a:bodyPr/>
          <a:lstStyle/>
          <a:p>
            <a:fld id="{EBE04232-1B2B-F943-AAFD-922F680CD1EC}" type="slidenum">
              <a:rPr lang="en-US" smtClean="0"/>
              <a:t>‹#›</a:t>
            </a:fld>
            <a:endParaRPr lang="en-US"/>
          </a:p>
        </p:txBody>
      </p:sp>
    </p:spTree>
    <p:extLst>
      <p:ext uri="{BB962C8B-B14F-4D97-AF65-F5344CB8AC3E}">
        <p14:creationId xmlns:p14="http://schemas.microsoft.com/office/powerpoint/2010/main" val="22965320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47739EA-34DF-A740-8D38-48156F535BBF}" type="datetime1">
              <a:rPr lang="en-US" smtClean="0"/>
              <a:t>3/31/14</a:t>
            </a:fld>
            <a:endParaRPr lang="en-US"/>
          </a:p>
        </p:txBody>
      </p:sp>
      <p:sp>
        <p:nvSpPr>
          <p:cNvPr id="6" name="Footer Placeholder 5"/>
          <p:cNvSpPr>
            <a:spLocks noGrp="1"/>
          </p:cNvSpPr>
          <p:nvPr>
            <p:ph type="ftr" sz="quarter" idx="11"/>
          </p:nvPr>
        </p:nvSpPr>
        <p:spPr/>
        <p:txBody>
          <a:bodyPr/>
          <a:lstStyle/>
          <a:p>
            <a:r>
              <a:rPr lang="en-US" dirty="0" err="1" smtClean="0"/>
              <a:t>Biocomplexity</a:t>
            </a:r>
            <a:endParaRPr lang="en-US" dirty="0"/>
          </a:p>
        </p:txBody>
      </p:sp>
      <p:sp>
        <p:nvSpPr>
          <p:cNvPr id="7" name="Slide Number Placeholder 6"/>
          <p:cNvSpPr>
            <a:spLocks noGrp="1"/>
          </p:cNvSpPr>
          <p:nvPr>
            <p:ph type="sldNum" sz="quarter" idx="12"/>
          </p:nvPr>
        </p:nvSpPr>
        <p:spPr/>
        <p:txBody>
          <a:bodyPr/>
          <a:lstStyle/>
          <a:p>
            <a:fld id="{EBE04232-1B2B-F943-AAFD-922F680CD1EC}" type="slidenum">
              <a:rPr lang="en-US" smtClean="0"/>
              <a:t>‹#›</a:t>
            </a:fld>
            <a:endParaRPr lang="en-US"/>
          </a:p>
        </p:txBody>
      </p:sp>
    </p:spTree>
    <p:extLst>
      <p:ext uri="{BB962C8B-B14F-4D97-AF65-F5344CB8AC3E}">
        <p14:creationId xmlns:p14="http://schemas.microsoft.com/office/powerpoint/2010/main" val="32819038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0A5D21C-B0E7-BC47-9D20-0D5BBC7DE89C}" type="datetime1">
              <a:rPr lang="en-US" smtClean="0"/>
              <a:t>3/31/14</a:t>
            </a:fld>
            <a:endParaRPr lang="en-US"/>
          </a:p>
        </p:txBody>
      </p:sp>
      <p:sp>
        <p:nvSpPr>
          <p:cNvPr id="8" name="Footer Placeholder 7"/>
          <p:cNvSpPr>
            <a:spLocks noGrp="1"/>
          </p:cNvSpPr>
          <p:nvPr>
            <p:ph type="ftr" sz="quarter" idx="11"/>
          </p:nvPr>
        </p:nvSpPr>
        <p:spPr/>
        <p:txBody>
          <a:bodyPr/>
          <a:lstStyle/>
          <a:p>
            <a:r>
              <a:rPr lang="en-US" dirty="0" err="1" smtClean="0"/>
              <a:t>Biocomplexity</a:t>
            </a:r>
            <a:endParaRPr lang="en-US" dirty="0"/>
          </a:p>
        </p:txBody>
      </p:sp>
      <p:sp>
        <p:nvSpPr>
          <p:cNvPr id="9" name="Slide Number Placeholder 8"/>
          <p:cNvSpPr>
            <a:spLocks noGrp="1"/>
          </p:cNvSpPr>
          <p:nvPr>
            <p:ph type="sldNum" sz="quarter" idx="12"/>
          </p:nvPr>
        </p:nvSpPr>
        <p:spPr/>
        <p:txBody>
          <a:bodyPr/>
          <a:lstStyle/>
          <a:p>
            <a:fld id="{EBE04232-1B2B-F943-AAFD-922F680CD1EC}" type="slidenum">
              <a:rPr lang="en-US" smtClean="0"/>
              <a:t>‹#›</a:t>
            </a:fld>
            <a:endParaRPr lang="en-US"/>
          </a:p>
        </p:txBody>
      </p:sp>
    </p:spTree>
    <p:extLst>
      <p:ext uri="{BB962C8B-B14F-4D97-AF65-F5344CB8AC3E}">
        <p14:creationId xmlns:p14="http://schemas.microsoft.com/office/powerpoint/2010/main" val="627669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lang="en-US" sz="2400" b="1" smtClean="0">
                <a:solidFill>
                  <a:srgbClr val="008000"/>
                </a:solidFill>
                <a:effectLst/>
              </a:defRPr>
            </a:lvl1pPr>
          </a:lstStyle>
          <a:p>
            <a:endParaRPr lang="en-US" sz="1600" b="1" kern="0" dirty="0">
              <a:solidFill>
                <a:srgbClr val="345A8A"/>
              </a:solidFill>
              <a:effectLst/>
              <a:latin typeface="+mj-lt"/>
              <a:ea typeface="ＭＳ ゴシック"/>
              <a:cs typeface="Times New Roman"/>
            </a:endParaRPr>
          </a:p>
        </p:txBody>
      </p:sp>
      <p:sp>
        <p:nvSpPr>
          <p:cNvPr id="3" name="Date Placeholder 2"/>
          <p:cNvSpPr>
            <a:spLocks noGrp="1"/>
          </p:cNvSpPr>
          <p:nvPr>
            <p:ph type="dt" sz="half" idx="10"/>
          </p:nvPr>
        </p:nvSpPr>
        <p:spPr/>
        <p:txBody>
          <a:bodyPr/>
          <a:lstStyle/>
          <a:p>
            <a:fld id="{A6F4589D-4533-4B41-9C48-E9E25C27C88A}" type="datetime1">
              <a:rPr lang="en-US" smtClean="0"/>
              <a:t>3/31/14</a:t>
            </a:fld>
            <a:endParaRPr lang="en-US"/>
          </a:p>
        </p:txBody>
      </p:sp>
      <p:sp>
        <p:nvSpPr>
          <p:cNvPr id="4" name="Footer Placeholder 3"/>
          <p:cNvSpPr>
            <a:spLocks noGrp="1"/>
          </p:cNvSpPr>
          <p:nvPr>
            <p:ph type="ftr" sz="quarter" idx="11"/>
          </p:nvPr>
        </p:nvSpPr>
        <p:spPr/>
        <p:txBody>
          <a:bodyPr/>
          <a:lstStyle/>
          <a:p>
            <a:r>
              <a:rPr lang="en-US" dirty="0" err="1" smtClean="0"/>
              <a:t>Biocomplexity</a:t>
            </a:r>
            <a:endParaRPr lang="en-US" dirty="0"/>
          </a:p>
        </p:txBody>
      </p:sp>
      <p:sp>
        <p:nvSpPr>
          <p:cNvPr id="5" name="Slide Number Placeholder 4"/>
          <p:cNvSpPr>
            <a:spLocks noGrp="1"/>
          </p:cNvSpPr>
          <p:nvPr>
            <p:ph type="sldNum" sz="quarter" idx="12"/>
          </p:nvPr>
        </p:nvSpPr>
        <p:spPr/>
        <p:txBody>
          <a:bodyPr/>
          <a:lstStyle/>
          <a:p>
            <a:fld id="{EBE04232-1B2B-F943-AAFD-922F680CD1EC}" type="slidenum">
              <a:rPr lang="en-US" smtClean="0"/>
              <a:t>‹#›</a:t>
            </a:fld>
            <a:endParaRPr lang="en-US"/>
          </a:p>
        </p:txBody>
      </p:sp>
    </p:spTree>
    <p:extLst>
      <p:ext uri="{BB962C8B-B14F-4D97-AF65-F5344CB8AC3E}">
        <p14:creationId xmlns:p14="http://schemas.microsoft.com/office/powerpoint/2010/main" val="11650618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1D1C01B-065C-5C48-BEE6-AAED7602033A}" type="datetime1">
              <a:rPr lang="en-US" smtClean="0"/>
              <a:t>3/31/14</a:t>
            </a:fld>
            <a:endParaRPr lang="en-US"/>
          </a:p>
        </p:txBody>
      </p:sp>
      <p:sp>
        <p:nvSpPr>
          <p:cNvPr id="3" name="Footer Placeholder 2"/>
          <p:cNvSpPr>
            <a:spLocks noGrp="1"/>
          </p:cNvSpPr>
          <p:nvPr>
            <p:ph type="ftr" sz="quarter" idx="11"/>
          </p:nvPr>
        </p:nvSpPr>
        <p:spPr/>
        <p:txBody>
          <a:bodyPr/>
          <a:lstStyle/>
          <a:p>
            <a:r>
              <a:rPr lang="en-US" dirty="0" err="1" smtClean="0"/>
              <a:t>Biocomplexity</a:t>
            </a:r>
            <a:endParaRPr lang="en-US" dirty="0"/>
          </a:p>
        </p:txBody>
      </p:sp>
      <p:sp>
        <p:nvSpPr>
          <p:cNvPr id="4" name="Slide Number Placeholder 3"/>
          <p:cNvSpPr>
            <a:spLocks noGrp="1"/>
          </p:cNvSpPr>
          <p:nvPr>
            <p:ph type="sldNum" sz="quarter" idx="12"/>
          </p:nvPr>
        </p:nvSpPr>
        <p:spPr/>
        <p:txBody>
          <a:bodyPr/>
          <a:lstStyle/>
          <a:p>
            <a:fld id="{EBE04232-1B2B-F943-AAFD-922F680CD1EC}" type="slidenum">
              <a:rPr lang="en-US" smtClean="0"/>
              <a:t>‹#›</a:t>
            </a:fld>
            <a:endParaRPr lang="en-US"/>
          </a:p>
        </p:txBody>
      </p:sp>
    </p:spTree>
    <p:extLst>
      <p:ext uri="{BB962C8B-B14F-4D97-AF65-F5344CB8AC3E}">
        <p14:creationId xmlns:p14="http://schemas.microsoft.com/office/powerpoint/2010/main" val="22920289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7C0500C-5DEE-1648-8FAE-DC180B566362}" type="datetime1">
              <a:rPr lang="en-US" smtClean="0"/>
              <a:t>3/31/14</a:t>
            </a:fld>
            <a:endParaRPr lang="en-US"/>
          </a:p>
        </p:txBody>
      </p:sp>
      <p:sp>
        <p:nvSpPr>
          <p:cNvPr id="6" name="Footer Placeholder 5"/>
          <p:cNvSpPr>
            <a:spLocks noGrp="1"/>
          </p:cNvSpPr>
          <p:nvPr>
            <p:ph type="ftr" sz="quarter" idx="11"/>
          </p:nvPr>
        </p:nvSpPr>
        <p:spPr/>
        <p:txBody>
          <a:bodyPr/>
          <a:lstStyle/>
          <a:p>
            <a:r>
              <a:rPr lang="en-US" dirty="0" err="1" smtClean="0"/>
              <a:t>Biocomplexity</a:t>
            </a:r>
            <a:endParaRPr lang="en-US" dirty="0"/>
          </a:p>
        </p:txBody>
      </p:sp>
      <p:sp>
        <p:nvSpPr>
          <p:cNvPr id="7" name="Slide Number Placeholder 6"/>
          <p:cNvSpPr>
            <a:spLocks noGrp="1"/>
          </p:cNvSpPr>
          <p:nvPr>
            <p:ph type="sldNum" sz="quarter" idx="12"/>
          </p:nvPr>
        </p:nvSpPr>
        <p:spPr/>
        <p:txBody>
          <a:bodyPr/>
          <a:lstStyle/>
          <a:p>
            <a:fld id="{EBE04232-1B2B-F943-AAFD-922F680CD1EC}" type="slidenum">
              <a:rPr lang="en-US" smtClean="0"/>
              <a:t>‹#›</a:t>
            </a:fld>
            <a:endParaRPr lang="en-US"/>
          </a:p>
        </p:txBody>
      </p:sp>
    </p:spTree>
    <p:extLst>
      <p:ext uri="{BB962C8B-B14F-4D97-AF65-F5344CB8AC3E}">
        <p14:creationId xmlns:p14="http://schemas.microsoft.com/office/powerpoint/2010/main" val="11623063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8EB0CDC-B5D3-3F4C-8CC2-45D60B374D7F}" type="datetime1">
              <a:rPr lang="en-US" smtClean="0"/>
              <a:t>3/31/14</a:t>
            </a:fld>
            <a:endParaRPr lang="en-US"/>
          </a:p>
        </p:txBody>
      </p:sp>
      <p:sp>
        <p:nvSpPr>
          <p:cNvPr id="6" name="Footer Placeholder 5"/>
          <p:cNvSpPr>
            <a:spLocks noGrp="1"/>
          </p:cNvSpPr>
          <p:nvPr>
            <p:ph type="ftr" sz="quarter" idx="11"/>
          </p:nvPr>
        </p:nvSpPr>
        <p:spPr/>
        <p:txBody>
          <a:bodyPr/>
          <a:lstStyle/>
          <a:p>
            <a:r>
              <a:rPr lang="en-US" dirty="0" err="1" smtClean="0"/>
              <a:t>Biocomplexity</a:t>
            </a:r>
            <a:endParaRPr lang="en-US" dirty="0"/>
          </a:p>
        </p:txBody>
      </p:sp>
      <p:sp>
        <p:nvSpPr>
          <p:cNvPr id="7" name="Slide Number Placeholder 6"/>
          <p:cNvSpPr>
            <a:spLocks noGrp="1"/>
          </p:cNvSpPr>
          <p:nvPr>
            <p:ph type="sldNum" sz="quarter" idx="12"/>
          </p:nvPr>
        </p:nvSpPr>
        <p:spPr/>
        <p:txBody>
          <a:bodyPr/>
          <a:lstStyle/>
          <a:p>
            <a:fld id="{EBE04232-1B2B-F943-AAFD-922F680CD1EC}" type="slidenum">
              <a:rPr lang="en-US" smtClean="0"/>
              <a:t>‹#›</a:t>
            </a:fld>
            <a:endParaRPr lang="en-US"/>
          </a:p>
        </p:txBody>
      </p:sp>
    </p:spTree>
    <p:extLst>
      <p:ext uri="{BB962C8B-B14F-4D97-AF65-F5344CB8AC3E}">
        <p14:creationId xmlns:p14="http://schemas.microsoft.com/office/powerpoint/2010/main" val="5798895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242DD4C-FB99-4C46-827E-2549D1F86E3A}" type="datetime1">
              <a:rPr lang="en-US" smtClean="0"/>
              <a:t>3/31/14</a:t>
            </a:fld>
            <a:endParaRPr lang="en-US"/>
          </a:p>
        </p:txBody>
      </p:sp>
      <p:sp>
        <p:nvSpPr>
          <p:cNvPr id="5" name="Footer Placeholder 4"/>
          <p:cNvSpPr>
            <a:spLocks noGrp="1"/>
          </p:cNvSpPr>
          <p:nvPr>
            <p:ph type="ftr" sz="quarter" idx="11"/>
          </p:nvPr>
        </p:nvSpPr>
        <p:spPr/>
        <p:txBody>
          <a:bodyPr/>
          <a:lstStyle/>
          <a:p>
            <a:r>
              <a:rPr lang="en-US" dirty="0" err="1" smtClean="0"/>
              <a:t>Biocomplexity</a:t>
            </a:r>
            <a:endParaRPr lang="en-US" dirty="0"/>
          </a:p>
        </p:txBody>
      </p:sp>
      <p:sp>
        <p:nvSpPr>
          <p:cNvPr id="6" name="Slide Number Placeholder 5"/>
          <p:cNvSpPr>
            <a:spLocks noGrp="1"/>
          </p:cNvSpPr>
          <p:nvPr>
            <p:ph type="sldNum" sz="quarter" idx="12"/>
          </p:nvPr>
        </p:nvSpPr>
        <p:spPr/>
        <p:txBody>
          <a:bodyPr/>
          <a:lstStyle/>
          <a:p>
            <a:fld id="{EBE04232-1B2B-F943-AAFD-922F680CD1EC}" type="slidenum">
              <a:rPr lang="en-US" smtClean="0"/>
              <a:t>‹#›</a:t>
            </a:fld>
            <a:endParaRPr lang="en-US"/>
          </a:p>
        </p:txBody>
      </p:sp>
    </p:spTree>
    <p:extLst>
      <p:ext uri="{BB962C8B-B14F-4D97-AF65-F5344CB8AC3E}">
        <p14:creationId xmlns:p14="http://schemas.microsoft.com/office/powerpoint/2010/main" val="39383187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5B6A743-0305-984B-AB7B-52B828CF7AF8}" type="datetime1">
              <a:rPr lang="en-US" smtClean="0"/>
              <a:t>3/31/14</a:t>
            </a:fld>
            <a:endParaRPr lang="en-US"/>
          </a:p>
        </p:txBody>
      </p:sp>
      <p:sp>
        <p:nvSpPr>
          <p:cNvPr id="5" name="Footer Placeholder 4"/>
          <p:cNvSpPr>
            <a:spLocks noGrp="1"/>
          </p:cNvSpPr>
          <p:nvPr>
            <p:ph type="ftr" sz="quarter" idx="11"/>
          </p:nvPr>
        </p:nvSpPr>
        <p:spPr/>
        <p:txBody>
          <a:bodyPr/>
          <a:lstStyle/>
          <a:p>
            <a:r>
              <a:rPr lang="en-US" dirty="0" err="1" smtClean="0"/>
              <a:t>Biocomplexity</a:t>
            </a:r>
            <a:endParaRPr lang="en-US" dirty="0"/>
          </a:p>
        </p:txBody>
      </p:sp>
      <p:sp>
        <p:nvSpPr>
          <p:cNvPr id="6" name="Slide Number Placeholder 5"/>
          <p:cNvSpPr>
            <a:spLocks noGrp="1"/>
          </p:cNvSpPr>
          <p:nvPr>
            <p:ph type="sldNum" sz="quarter" idx="12"/>
          </p:nvPr>
        </p:nvSpPr>
        <p:spPr/>
        <p:txBody>
          <a:bodyPr/>
          <a:lstStyle/>
          <a:p>
            <a:fld id="{EBE04232-1B2B-F943-AAFD-922F680CD1EC}" type="slidenum">
              <a:rPr lang="en-US" smtClean="0"/>
              <a:t>‹#›</a:t>
            </a:fld>
            <a:endParaRPr lang="en-US"/>
          </a:p>
        </p:txBody>
      </p:sp>
    </p:spTree>
    <p:extLst>
      <p:ext uri="{BB962C8B-B14F-4D97-AF65-F5344CB8AC3E}">
        <p14:creationId xmlns:p14="http://schemas.microsoft.com/office/powerpoint/2010/main" val="4265979547"/>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png"/><Relationship Id="rId14" Type="http://schemas.openxmlformats.org/officeDocument/2006/relationships/image" Target="../media/image2.jp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26A7CF">
                <a:alpha val="29000"/>
              </a:srgbClr>
            </a:gs>
            <a:gs pos="100000">
              <a:srgbClr val="FFFFFF">
                <a:alpha val="29000"/>
              </a:srgbClr>
            </a:gs>
          </a:gsLst>
          <a:lin ang="0" scaled="1"/>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995680"/>
            <a:ext cx="8229600" cy="1107440"/>
          </a:xfrm>
          <a:prstGeom prst="rect">
            <a:avLst/>
          </a:prstGeom>
        </p:spPr>
        <p:txBody>
          <a:bodyPr vert="horz" lIns="91440" tIns="45720" rIns="91440" bIns="45720" rtlCol="0" anchor="ctr">
            <a:normAutofit/>
          </a:bodyPr>
          <a:lstStyle/>
          <a:p>
            <a:r>
              <a:rPr lang="en-US" dirty="0" smtClean="0"/>
              <a:t>            Title style </a:t>
            </a:r>
            <a:endParaRPr lang="en-US" dirty="0"/>
          </a:p>
        </p:txBody>
      </p:sp>
      <p:sp>
        <p:nvSpPr>
          <p:cNvPr id="3" name="Text Placeholder 2"/>
          <p:cNvSpPr>
            <a:spLocks noGrp="1"/>
          </p:cNvSpPr>
          <p:nvPr>
            <p:ph type="body" idx="1"/>
          </p:nvPr>
        </p:nvSpPr>
        <p:spPr>
          <a:xfrm>
            <a:off x="457200" y="2468880"/>
            <a:ext cx="8229600" cy="365728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94E380B-5ECA-7541-89E5-2BB5E45AB482}" type="datetime1">
              <a:rPr lang="en-US" smtClean="0"/>
              <a:t>3/31/14</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Arctic Biocomplexity</a:t>
            </a:r>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rgbClr val="26A7CF"/>
                </a:solidFill>
              </a:defRPr>
            </a:lvl1pPr>
          </a:lstStyle>
          <a:p>
            <a:r>
              <a:rPr lang="en-US" b="1" smtClean="0"/>
              <a:t> </a:t>
            </a:r>
            <a:endParaRPr lang="en-US" b="1" dirty="0"/>
          </a:p>
        </p:txBody>
      </p:sp>
      <p:pic>
        <p:nvPicPr>
          <p:cNvPr id="8" name="Picture 7" descr="Screen Shot 2013-02-17 at 11.57.27 AM.png"/>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457200" y="6373495"/>
            <a:ext cx="2198830" cy="347980"/>
          </a:xfrm>
          <a:prstGeom prst="rect">
            <a:avLst/>
          </a:prstGeom>
        </p:spPr>
      </p:pic>
      <p:pic>
        <p:nvPicPr>
          <p:cNvPr id="7" name="Picture 6" descr="Arctic_header2.jpg"/>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0" y="0"/>
            <a:ext cx="9144000" cy="914400"/>
          </a:xfrm>
          <a:prstGeom prst="rect">
            <a:avLst/>
          </a:prstGeom>
        </p:spPr>
      </p:pic>
    </p:spTree>
    <p:extLst>
      <p:ext uri="{BB962C8B-B14F-4D97-AF65-F5344CB8AC3E}">
        <p14:creationId xmlns:p14="http://schemas.microsoft.com/office/powerpoint/2010/main" val="231994645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dist" defTabSz="457200" rtl="0" eaLnBrk="1" latinLnBrk="0" hangingPunct="1">
        <a:spcBef>
          <a:spcPct val="0"/>
        </a:spcBef>
        <a:buNone/>
        <a:defRPr sz="4400" kern="1200" baseline="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3.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itle 24"/>
          <p:cNvSpPr>
            <a:spLocks noGrp="1"/>
          </p:cNvSpPr>
          <p:nvPr>
            <p:ph type="title"/>
          </p:nvPr>
        </p:nvSpPr>
        <p:spPr/>
        <p:txBody>
          <a:bodyPr>
            <a:noAutofit/>
          </a:bodyPr>
          <a:lstStyle/>
          <a:p>
            <a:pPr algn="l"/>
            <a:r>
              <a:rPr lang="en-US" sz="4000" b="0" dirty="0" smtClean="0"/>
              <a:t>Lesson 7 – Global  Climate Change and the Greenhouse Effect</a:t>
            </a:r>
            <a:endParaRPr lang="en-US" sz="4000" b="0" dirty="0"/>
          </a:p>
        </p:txBody>
      </p:sp>
      <p:sp>
        <p:nvSpPr>
          <p:cNvPr id="8" name="Footer Placeholder 7"/>
          <p:cNvSpPr>
            <a:spLocks noGrp="1"/>
          </p:cNvSpPr>
          <p:nvPr>
            <p:ph type="ftr" sz="quarter" idx="11"/>
          </p:nvPr>
        </p:nvSpPr>
        <p:spPr/>
        <p:txBody>
          <a:bodyPr/>
          <a:lstStyle/>
          <a:p>
            <a:r>
              <a:rPr lang="en-US" b="1" dirty="0" err="1" smtClean="0">
                <a:solidFill>
                  <a:srgbClr val="7F7F7F"/>
                </a:solidFill>
              </a:rPr>
              <a:t>Biocomplexity</a:t>
            </a:r>
            <a:endParaRPr lang="en-US" b="1" dirty="0">
              <a:solidFill>
                <a:srgbClr val="7F7F7F"/>
              </a:solidFill>
            </a:endParaRPr>
          </a:p>
        </p:txBody>
      </p:sp>
      <p:sp>
        <p:nvSpPr>
          <p:cNvPr id="20" name="Slide Number Placeholder 19"/>
          <p:cNvSpPr>
            <a:spLocks noGrp="1"/>
          </p:cNvSpPr>
          <p:nvPr>
            <p:ph type="sldNum" sz="quarter" idx="12"/>
          </p:nvPr>
        </p:nvSpPr>
        <p:spPr/>
        <p:txBody>
          <a:bodyPr/>
          <a:lstStyle/>
          <a:p>
            <a:fld id="{EBE04232-1B2B-F943-AAFD-922F680CD1EC}" type="slidenum">
              <a:rPr lang="en-US" sz="1200" smtClean="0"/>
              <a:t>1</a:t>
            </a:fld>
            <a:endParaRPr lang="en-US" sz="1200"/>
          </a:p>
        </p:txBody>
      </p:sp>
      <p:sp>
        <p:nvSpPr>
          <p:cNvPr id="3" name="TextBox 2"/>
          <p:cNvSpPr txBox="1"/>
          <p:nvPr/>
        </p:nvSpPr>
        <p:spPr>
          <a:xfrm>
            <a:off x="5341652" y="3241639"/>
            <a:ext cx="3345148" cy="1200328"/>
          </a:xfrm>
          <a:prstGeom prst="rect">
            <a:avLst/>
          </a:prstGeom>
          <a:noFill/>
        </p:spPr>
        <p:txBody>
          <a:bodyPr wrap="square" rtlCol="0">
            <a:spAutoFit/>
          </a:bodyPr>
          <a:lstStyle/>
          <a:p>
            <a:r>
              <a:rPr lang="en-US" sz="2400" dirty="0" smtClean="0">
                <a:solidFill>
                  <a:srgbClr val="7F7F7F"/>
                </a:solidFill>
              </a:rPr>
              <a:t>Using a </a:t>
            </a:r>
            <a:r>
              <a:rPr lang="en-US" sz="2400" dirty="0" err="1" smtClean="0">
                <a:solidFill>
                  <a:srgbClr val="7F7F7F"/>
                </a:solidFill>
              </a:rPr>
              <a:t>NetLogo</a:t>
            </a:r>
            <a:r>
              <a:rPr lang="en-US" sz="2400" dirty="0" smtClean="0">
                <a:solidFill>
                  <a:srgbClr val="7F7F7F"/>
                </a:solidFill>
              </a:rPr>
              <a:t> simulation to investigate global warming</a:t>
            </a:r>
            <a:endParaRPr lang="en-US" sz="2400" dirty="0">
              <a:solidFill>
                <a:srgbClr val="7F7F7F"/>
              </a:solidFill>
            </a:endParaRPr>
          </a:p>
        </p:txBody>
      </p:sp>
      <p:pic>
        <p:nvPicPr>
          <p:cNvPr id="2" name="Picture 1" descr="arctic_176.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 y="2375578"/>
            <a:ext cx="4806492" cy="3604869"/>
          </a:xfrm>
          <a:prstGeom prst="rect">
            <a:avLst/>
          </a:prstGeom>
        </p:spPr>
      </p:pic>
    </p:spTree>
    <p:extLst>
      <p:ext uri="{BB962C8B-B14F-4D97-AF65-F5344CB8AC3E}">
        <p14:creationId xmlns:p14="http://schemas.microsoft.com/office/powerpoint/2010/main" val="2698255549"/>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US" smtClean="0"/>
              <a:t>Biocomplexity</a:t>
            </a:r>
            <a:endParaRPr lang="en-US" dirty="0"/>
          </a:p>
        </p:txBody>
      </p:sp>
      <p:sp>
        <p:nvSpPr>
          <p:cNvPr id="3" name="Slide Number Placeholder 2"/>
          <p:cNvSpPr>
            <a:spLocks noGrp="1"/>
          </p:cNvSpPr>
          <p:nvPr>
            <p:ph type="sldNum" sz="quarter" idx="12"/>
          </p:nvPr>
        </p:nvSpPr>
        <p:spPr/>
        <p:txBody>
          <a:bodyPr/>
          <a:lstStyle/>
          <a:p>
            <a:fld id="{EBE04232-1B2B-F943-AAFD-922F680CD1EC}" type="slidenum">
              <a:rPr lang="en-US" smtClean="0"/>
              <a:t>2</a:t>
            </a:fld>
            <a:endParaRPr lang="en-US"/>
          </a:p>
        </p:txBody>
      </p:sp>
      <p:sp>
        <p:nvSpPr>
          <p:cNvPr id="5" name="Rectangle 4"/>
          <p:cNvSpPr/>
          <p:nvPr/>
        </p:nvSpPr>
        <p:spPr>
          <a:xfrm>
            <a:off x="432938" y="4398915"/>
            <a:ext cx="8412606" cy="2215991"/>
          </a:xfrm>
          <a:prstGeom prst="rect">
            <a:avLst/>
          </a:prstGeom>
        </p:spPr>
        <p:txBody>
          <a:bodyPr wrap="square">
            <a:spAutoFit/>
          </a:bodyPr>
          <a:lstStyle/>
          <a:p>
            <a:pPr lvl="0"/>
            <a:r>
              <a:rPr lang="en-US" sz="2400" dirty="0">
                <a:solidFill>
                  <a:srgbClr val="7F7F7F"/>
                </a:solidFill>
              </a:rPr>
              <a:t>The release of carbon into the atmosphere through the burning of fossil fuels and other human activities has greatly increased the amount of heat being absorbed in the atmosphere. This process is often referred to as the greenhouse </a:t>
            </a:r>
            <a:r>
              <a:rPr lang="en-US" sz="2400" dirty="0" smtClean="0">
                <a:solidFill>
                  <a:srgbClr val="7F7F7F"/>
                </a:solidFill>
              </a:rPr>
              <a:t>effect. </a:t>
            </a:r>
            <a:r>
              <a:rPr lang="en-US" sz="2400" dirty="0">
                <a:solidFill>
                  <a:srgbClr val="7F7F7F"/>
                </a:solidFill>
              </a:rPr>
              <a:t>How is heat trapped in the Earth’s atmosphere through the greenhouse effect?</a:t>
            </a:r>
          </a:p>
          <a:p>
            <a:endParaRPr lang="en-US" dirty="0"/>
          </a:p>
        </p:txBody>
      </p:sp>
      <p:pic>
        <p:nvPicPr>
          <p:cNvPr id="6" name="Picture 5" descr="arctic_329.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08294" y="1074276"/>
            <a:ext cx="4024986" cy="3324639"/>
          </a:xfrm>
          <a:prstGeom prst="rect">
            <a:avLst/>
          </a:prstGeom>
        </p:spPr>
      </p:pic>
    </p:spTree>
    <p:extLst>
      <p:ext uri="{BB962C8B-B14F-4D97-AF65-F5344CB8AC3E}">
        <p14:creationId xmlns:p14="http://schemas.microsoft.com/office/powerpoint/2010/main" val="16422417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US" smtClean="0"/>
              <a:t>Biocomplexity</a:t>
            </a:r>
            <a:endParaRPr lang="en-US" dirty="0"/>
          </a:p>
        </p:txBody>
      </p:sp>
      <p:sp>
        <p:nvSpPr>
          <p:cNvPr id="3" name="Slide Number Placeholder 2"/>
          <p:cNvSpPr>
            <a:spLocks noGrp="1"/>
          </p:cNvSpPr>
          <p:nvPr>
            <p:ph type="sldNum" sz="quarter" idx="12"/>
          </p:nvPr>
        </p:nvSpPr>
        <p:spPr/>
        <p:txBody>
          <a:bodyPr/>
          <a:lstStyle/>
          <a:p>
            <a:fld id="{EBE04232-1B2B-F943-AAFD-922F680CD1EC}" type="slidenum">
              <a:rPr lang="en-US" smtClean="0"/>
              <a:t>3</a:t>
            </a:fld>
            <a:endParaRPr lang="en-US"/>
          </a:p>
        </p:txBody>
      </p:sp>
      <p:sp>
        <p:nvSpPr>
          <p:cNvPr id="4" name="TextBox 3"/>
          <p:cNvSpPr txBox="1"/>
          <p:nvPr/>
        </p:nvSpPr>
        <p:spPr>
          <a:xfrm>
            <a:off x="490662" y="3898503"/>
            <a:ext cx="8196138" cy="2215991"/>
          </a:xfrm>
          <a:prstGeom prst="rect">
            <a:avLst/>
          </a:prstGeom>
          <a:noFill/>
        </p:spPr>
        <p:txBody>
          <a:bodyPr wrap="square" rtlCol="0">
            <a:spAutoFit/>
          </a:bodyPr>
          <a:lstStyle/>
          <a:p>
            <a:r>
              <a:rPr lang="en-US" sz="2400" dirty="0">
                <a:solidFill>
                  <a:srgbClr val="7F7F7F"/>
                </a:solidFill>
              </a:rPr>
              <a:t>In this lesson, you will explore some of the processes involved in the greenhouse effect. </a:t>
            </a:r>
            <a:r>
              <a:rPr lang="en-US" sz="2400" dirty="0" smtClean="0">
                <a:solidFill>
                  <a:srgbClr val="7F7F7F"/>
                </a:solidFill>
              </a:rPr>
              <a:t> In understanding some of the physical factors that are </a:t>
            </a:r>
            <a:r>
              <a:rPr lang="en-US" sz="2400" dirty="0">
                <a:solidFill>
                  <a:srgbClr val="7F7F7F"/>
                </a:solidFill>
              </a:rPr>
              <a:t>the underlying drivers of climate change</a:t>
            </a:r>
            <a:r>
              <a:rPr lang="en-US" sz="2400" dirty="0" smtClean="0">
                <a:solidFill>
                  <a:srgbClr val="7F7F7F"/>
                </a:solidFill>
              </a:rPr>
              <a:t>…you will be able to better understand how projected </a:t>
            </a:r>
            <a:r>
              <a:rPr lang="en-US" sz="2400" dirty="0">
                <a:solidFill>
                  <a:srgbClr val="7F7F7F"/>
                </a:solidFill>
              </a:rPr>
              <a:t>changes in temperature will affect your </a:t>
            </a:r>
            <a:r>
              <a:rPr lang="en-US" sz="2400">
                <a:solidFill>
                  <a:srgbClr val="7F7F7F"/>
                </a:solidFill>
              </a:rPr>
              <a:t>focal </a:t>
            </a:r>
            <a:r>
              <a:rPr lang="en-US" sz="2400" smtClean="0">
                <a:solidFill>
                  <a:srgbClr val="7F7F7F"/>
                </a:solidFill>
              </a:rPr>
              <a:t>species.</a:t>
            </a:r>
            <a:endParaRPr lang="en-US" sz="2400" dirty="0">
              <a:solidFill>
                <a:srgbClr val="7F7F7F"/>
              </a:solidFill>
            </a:endParaRPr>
          </a:p>
          <a:p>
            <a:endParaRPr lang="en-US" dirty="0"/>
          </a:p>
        </p:txBody>
      </p:sp>
      <p:pic>
        <p:nvPicPr>
          <p:cNvPr id="5" name="Picture 4" descr="arctic_018.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31117" y="974344"/>
            <a:ext cx="4176656" cy="2812275"/>
          </a:xfrm>
          <a:prstGeom prst="rect">
            <a:avLst/>
          </a:prstGeom>
        </p:spPr>
      </p:pic>
    </p:spTree>
    <p:extLst>
      <p:ext uri="{BB962C8B-B14F-4D97-AF65-F5344CB8AC3E}">
        <p14:creationId xmlns:p14="http://schemas.microsoft.com/office/powerpoint/2010/main" val="3824385373"/>
      </p:ext>
    </p:extLst>
  </p:cSld>
  <p:clrMapOvr>
    <a:masterClrMapping/>
  </p:clrMapOvr>
</p:sld>
</file>

<file path=ppt/theme/theme1.xml><?xml version="1.0" encoding="utf-8"?>
<a:theme xmlns:a="http://schemas.openxmlformats.org/drawingml/2006/main" name="Amazonia slide 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Amazonia slide template.potx</Template>
  <TotalTime>390</TotalTime>
  <Words>129</Words>
  <Application>Microsoft Macintosh PowerPoint</Application>
  <PresentationFormat>On-screen Show (4:3)</PresentationFormat>
  <Paragraphs>10</Paragraphs>
  <Slides>3</Slides>
  <Notes>0</Notes>
  <HiddenSlides>0</HiddenSlides>
  <MMClips>0</MMClips>
  <ScaleCrop>false</ScaleCrop>
  <HeadingPairs>
    <vt:vector size="4" baseType="variant">
      <vt:variant>
        <vt:lpstr>Theme</vt:lpstr>
      </vt:variant>
      <vt:variant>
        <vt:i4>1</vt:i4>
      </vt:variant>
      <vt:variant>
        <vt:lpstr>Slide Titles</vt:lpstr>
      </vt:variant>
      <vt:variant>
        <vt:i4>3</vt:i4>
      </vt:variant>
    </vt:vector>
  </HeadingPairs>
  <TitlesOfParts>
    <vt:vector size="4" baseType="lpstr">
      <vt:lpstr>Amazonia slide template</vt:lpstr>
      <vt:lpstr>Lesson 7 – Global  Climate Change and the Greenhouse Effect</vt:lpstr>
      <vt:lpstr>PowerPoint Presentation</vt:lpstr>
      <vt:lpstr>PowerPoint Presentation</vt:lpstr>
    </vt:vector>
  </TitlesOfParts>
  <Company>TERC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Gilly Puttick</dc:creator>
  <cp:lastModifiedBy>Gilly Puttick</cp:lastModifiedBy>
  <cp:revision>31</cp:revision>
  <dcterms:created xsi:type="dcterms:W3CDTF">2013-02-17T16:52:56Z</dcterms:created>
  <dcterms:modified xsi:type="dcterms:W3CDTF">2014-03-31T21:09:49Z</dcterms:modified>
</cp:coreProperties>
</file>