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0" r:id="rId3"/>
    <p:sldId id="262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112" y="-19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6 – Global Climate Systems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341652" y="2751009"/>
            <a:ext cx="33451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Using animations and </a:t>
            </a:r>
            <a:r>
              <a:rPr lang="en-US" sz="2400" dirty="0" err="1" smtClean="0">
                <a:solidFill>
                  <a:srgbClr val="7F7F7F"/>
                </a:solidFill>
              </a:rPr>
              <a:t>interactives</a:t>
            </a:r>
            <a:r>
              <a:rPr lang="en-US" sz="2400" dirty="0" smtClean="0">
                <a:solidFill>
                  <a:srgbClr val="7F7F7F"/>
                </a:solidFill>
              </a:rPr>
              <a:t> to analyze models related to global climate systems and their connections to the arctic climate system.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2" name="Picture 1" descr="arctic_0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03120"/>
            <a:ext cx="4573205" cy="350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 descr="arctic_17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3" y="2178286"/>
            <a:ext cx="5001133" cy="33340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0857" y="1838918"/>
            <a:ext cx="37286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U</a:t>
            </a:r>
            <a:r>
              <a:rPr lang="en-US" sz="2400" dirty="0" smtClean="0">
                <a:solidFill>
                  <a:srgbClr val="7F7F7F"/>
                </a:solidFill>
              </a:rPr>
              <a:t>neven </a:t>
            </a:r>
            <a:r>
              <a:rPr lang="en-US" sz="2400" dirty="0">
                <a:solidFill>
                  <a:srgbClr val="7F7F7F"/>
                </a:solidFill>
              </a:rPr>
              <a:t>heating of </a:t>
            </a:r>
            <a:r>
              <a:rPr lang="en-US" sz="2400" dirty="0" smtClean="0">
                <a:solidFill>
                  <a:srgbClr val="7F7F7F"/>
                </a:solidFill>
              </a:rPr>
              <a:t>Earth's </a:t>
            </a:r>
            <a:r>
              <a:rPr lang="en-US" sz="2400" dirty="0">
                <a:solidFill>
                  <a:srgbClr val="7F7F7F"/>
                </a:solidFill>
              </a:rPr>
              <a:t>surface </a:t>
            </a:r>
            <a:r>
              <a:rPr lang="en-US" sz="2400" dirty="0" smtClean="0">
                <a:solidFill>
                  <a:srgbClr val="7F7F7F"/>
                </a:solidFill>
              </a:rPr>
              <a:t>distributes </a:t>
            </a:r>
            <a:r>
              <a:rPr lang="en-US" sz="2400" dirty="0">
                <a:solidFill>
                  <a:srgbClr val="7F7F7F"/>
                </a:solidFill>
              </a:rPr>
              <a:t>heat </a:t>
            </a:r>
            <a:r>
              <a:rPr lang="en-US" sz="2400" dirty="0" smtClean="0">
                <a:solidFill>
                  <a:srgbClr val="7F7F7F"/>
                </a:solidFill>
              </a:rPr>
              <a:t>around </a:t>
            </a:r>
            <a:r>
              <a:rPr lang="en-US" sz="2400" dirty="0">
                <a:solidFill>
                  <a:srgbClr val="7F7F7F"/>
                </a:solidFill>
              </a:rPr>
              <a:t>the globe through the atmosphere and </a:t>
            </a:r>
            <a:r>
              <a:rPr lang="en-US" sz="2400" dirty="0" smtClean="0">
                <a:solidFill>
                  <a:srgbClr val="7F7F7F"/>
                </a:solidFill>
              </a:rPr>
              <a:t>oceans, resulting in </a:t>
            </a:r>
            <a:r>
              <a:rPr lang="en-US" sz="2400" dirty="0">
                <a:solidFill>
                  <a:srgbClr val="7F7F7F"/>
                </a:solidFill>
              </a:rPr>
              <a:t>the different climate patterns found around </a:t>
            </a:r>
            <a:r>
              <a:rPr lang="en-US" sz="2400" dirty="0" smtClean="0">
                <a:solidFill>
                  <a:srgbClr val="7F7F7F"/>
                </a:solidFill>
              </a:rPr>
              <a:t>Earth.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>
                <a:solidFill>
                  <a:srgbClr val="7F7F7F"/>
                </a:solidFill>
              </a:rPr>
              <a:t>How </a:t>
            </a:r>
            <a:r>
              <a:rPr lang="en-US" sz="2400" dirty="0">
                <a:solidFill>
                  <a:srgbClr val="7F7F7F"/>
                </a:solidFill>
              </a:rPr>
              <a:t>does this uneven heating of Earth cause these climate patterns? </a:t>
            </a:r>
          </a:p>
        </p:txBody>
      </p:sp>
    </p:spTree>
    <p:extLst>
      <p:ext uri="{BB962C8B-B14F-4D97-AF65-F5344CB8AC3E}">
        <p14:creationId xmlns:p14="http://schemas.microsoft.com/office/powerpoint/2010/main" val="3448914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0940" y="4726052"/>
            <a:ext cx="807586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Permafrost areas in the Arctic are particularly sensitive to changes in temperature. How have arctic permafrost patterns been altered due to climate change?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5" name="Picture 4" descr="arctic_029_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916052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70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34975" y="5021745"/>
            <a:ext cx="8051825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In this lesson, you will discuss and analyze models related to global climate systems and then explore connections between global </a:t>
            </a:r>
            <a:r>
              <a:rPr lang="en-US" sz="2400">
                <a:solidFill>
                  <a:srgbClr val="7F7F7F"/>
                </a:solidFill>
              </a:rPr>
              <a:t>and </a:t>
            </a:r>
            <a:r>
              <a:rPr lang="en-US" sz="2400" smtClean="0">
                <a:solidFill>
                  <a:srgbClr val="7F7F7F"/>
                </a:solidFill>
              </a:rPr>
              <a:t>arctic </a:t>
            </a:r>
            <a:r>
              <a:rPr lang="en-US" sz="2400" dirty="0">
                <a:solidFill>
                  <a:srgbClr val="7F7F7F"/>
                </a:solidFill>
              </a:rPr>
              <a:t>climate systems.</a:t>
            </a:r>
          </a:p>
          <a:p>
            <a:endParaRPr lang="en-US" dirty="0"/>
          </a:p>
        </p:txBody>
      </p:sp>
      <p:pic>
        <p:nvPicPr>
          <p:cNvPr id="5" name="Picture 4" descr="arctic_017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124" y="1053412"/>
            <a:ext cx="6085459" cy="3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41500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343</TotalTime>
  <Words>124</Words>
  <Application>Microsoft Macintosh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Amazonia slide template</vt:lpstr>
      <vt:lpstr>Lesson 6 – Global Climate Systems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28</cp:revision>
  <dcterms:created xsi:type="dcterms:W3CDTF">2013-02-17T16:52:56Z</dcterms:created>
  <dcterms:modified xsi:type="dcterms:W3CDTF">2014-03-31T21:09:51Z</dcterms:modified>
</cp:coreProperties>
</file>