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0" r:id="rId3"/>
    <p:sldId id="262" r:id="rId4"/>
    <p:sldId id="261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-104" y="-16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400" b="1" smtClean="0">
                <a:solidFill>
                  <a:srgbClr val="008000"/>
                </a:solidFill>
                <a:effectLst/>
              </a:defRPr>
            </a:lvl1pPr>
          </a:lstStyle>
          <a:p>
            <a:endParaRPr lang="en-US" sz="1600" b="1" kern="0" dirty="0">
              <a:solidFill>
                <a:srgbClr val="345A8A"/>
              </a:solidFill>
              <a:effectLst/>
              <a:latin typeface="+mj-lt"/>
              <a:ea typeface="ＭＳ ゴシック"/>
              <a:cs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0" dirty="0" smtClean="0"/>
              <a:t>Lesson 5 – Sea Surface </a:t>
            </a:r>
            <a:r>
              <a:rPr lang="en-US" sz="4000" b="0" dirty="0"/>
              <a:t>T</a:t>
            </a:r>
            <a:r>
              <a:rPr lang="en-US" sz="4000" b="0" dirty="0" smtClean="0"/>
              <a:t>emperature, Precipitation, and Permafrost</a:t>
            </a:r>
            <a:endParaRPr lang="en-US" sz="4000" b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1</a:t>
            </a:fld>
            <a:endParaRPr lang="en-US" sz="1200"/>
          </a:p>
        </p:txBody>
      </p:sp>
      <p:sp>
        <p:nvSpPr>
          <p:cNvPr id="3" name="TextBox 2"/>
          <p:cNvSpPr txBox="1"/>
          <p:nvPr/>
        </p:nvSpPr>
        <p:spPr>
          <a:xfrm>
            <a:off x="5341652" y="3241639"/>
            <a:ext cx="3345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Using animations and graphs to investigate sea surface temperatures, precipitation, and permafrost in the Arctic.</a:t>
            </a:r>
            <a:endParaRPr lang="en-US" sz="2400" dirty="0">
              <a:solidFill>
                <a:srgbClr val="7F7F7F"/>
              </a:solidFill>
            </a:endParaRPr>
          </a:p>
        </p:txBody>
      </p:sp>
      <p:pic>
        <p:nvPicPr>
          <p:cNvPr id="4" name="Picture 3" descr="arctic_009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5090"/>
            <a:ext cx="5224112" cy="369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55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61800" y="4543021"/>
            <a:ext cx="8225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Understanding the role of ocean water on Earth's surface helps us understand a major mechanism for the transfer of heat energy in the biosphere. How is </a:t>
            </a:r>
            <a:r>
              <a:rPr lang="en-US" sz="2400" dirty="0" smtClean="0">
                <a:solidFill>
                  <a:srgbClr val="7F7F7F"/>
                </a:solidFill>
              </a:rPr>
              <a:t>this </a:t>
            </a:r>
            <a:r>
              <a:rPr lang="en-US" sz="2400" dirty="0">
                <a:solidFill>
                  <a:srgbClr val="7F7F7F"/>
                </a:solidFill>
              </a:rPr>
              <a:t>circulation of heat reflected in patterns of </a:t>
            </a:r>
            <a:r>
              <a:rPr lang="en-US" sz="2400" dirty="0" smtClean="0">
                <a:solidFill>
                  <a:srgbClr val="7F7F7F"/>
                </a:solidFill>
              </a:rPr>
              <a:t>sea surface temperatures?</a:t>
            </a:r>
            <a:endParaRPr lang="en-US" dirty="0"/>
          </a:p>
        </p:txBody>
      </p:sp>
      <p:pic>
        <p:nvPicPr>
          <p:cNvPr id="6" name="Picture 5" descr="arctic_01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580" y="1115539"/>
            <a:ext cx="6366841" cy="342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509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78785" y="4509691"/>
            <a:ext cx="810801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What </a:t>
            </a:r>
            <a:r>
              <a:rPr lang="en-US" sz="2400" dirty="0">
                <a:solidFill>
                  <a:srgbClr val="7F7F7F"/>
                </a:solidFill>
              </a:rPr>
              <a:t>impact does the changing heat/energy flow of the Arctic have on precipitation patterns and the amount of permafrost in this region? What effect might these changes have on your focal species?</a:t>
            </a:r>
          </a:p>
          <a:p>
            <a:endParaRPr lang="en-US" dirty="0"/>
          </a:p>
        </p:txBody>
      </p:sp>
      <p:pic>
        <p:nvPicPr>
          <p:cNvPr id="5" name="Picture 4" descr="arctic_18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717" y="932350"/>
            <a:ext cx="4812567" cy="357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901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34975" y="4170408"/>
            <a:ext cx="79371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In this lesson, you will investigate </a:t>
            </a:r>
            <a:r>
              <a:rPr lang="en-US" sz="2400" dirty="0">
                <a:solidFill>
                  <a:srgbClr val="7F7F7F"/>
                </a:solidFill>
              </a:rPr>
              <a:t>some other abiotic factors in the Arctic: sea surface temperatures (SST), precipitation, and permafrost. This will prepare you to place these dynamic features in the context of global climate </a:t>
            </a:r>
            <a:r>
              <a:rPr lang="en-US" sz="2400" dirty="0" smtClean="0">
                <a:solidFill>
                  <a:srgbClr val="7F7F7F"/>
                </a:solidFill>
              </a:rPr>
              <a:t>change</a:t>
            </a:r>
            <a:r>
              <a:rPr lang="en-US" sz="2400" dirty="0">
                <a:solidFill>
                  <a:srgbClr val="7F7F7F"/>
                </a:solidFill>
              </a:rPr>
              <a:t> </a:t>
            </a:r>
            <a:r>
              <a:rPr lang="en-US" sz="2400" dirty="0" smtClean="0">
                <a:solidFill>
                  <a:srgbClr val="7F7F7F"/>
                </a:solidFill>
              </a:rPr>
              <a:t>as you proceed through the unit.</a:t>
            </a:r>
            <a:endParaRPr lang="en-US" sz="2400" dirty="0">
              <a:solidFill>
                <a:srgbClr val="7F7F7F"/>
              </a:solidFill>
            </a:endParaRPr>
          </a:p>
        </p:txBody>
      </p:sp>
      <p:pic>
        <p:nvPicPr>
          <p:cNvPr id="6" name="Picture 5" descr="arctic_17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944" y="889000"/>
            <a:ext cx="4922112" cy="328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68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382107" y="1270115"/>
            <a:ext cx="4918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8000"/>
                </a:solidFill>
              </a:rPr>
              <a:t>Credits</a:t>
            </a:r>
            <a:endParaRPr lang="en-US" sz="4000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4827" y="2702108"/>
            <a:ext cx="80019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Slide 1 </a:t>
            </a:r>
            <a:r>
              <a:rPr lang="en-US" sz="2400" smtClean="0">
                <a:solidFill>
                  <a:schemeClr val="bg1">
                    <a:lumMod val="50000"/>
                  </a:schemeClr>
                </a:solidFill>
              </a:rPr>
              <a:t>– </a:t>
            </a:r>
            <a:r>
              <a:rPr lang="en-US" sz="2400" smtClean="0">
                <a:solidFill>
                  <a:schemeClr val="bg1">
                    <a:lumMod val="50000"/>
                  </a:schemeClr>
                </a:solidFill>
              </a:rPr>
              <a:t>arctic_009a.jpg NEED TO REPLACE THIS ONE!!!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Slide 2 – arctic_019.jpg</a:t>
            </a:r>
          </a:p>
          <a:p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Slide 3 – arctic_184.jpg</a:t>
            </a:r>
          </a:p>
          <a:p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Slide 3 – arctic177.jpg</a:t>
            </a:r>
          </a:p>
          <a:p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714349"/>
      </p:ext>
    </p:extLst>
  </p:cSld>
  <p:clrMapOvr>
    <a:masterClrMapping/>
  </p:clrMapOvr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319</TotalTime>
  <Words>195</Words>
  <Application>Microsoft Macintosh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Amazonia slide template</vt:lpstr>
      <vt:lpstr>Lesson 5 – Sea Surface Temperature, Precipitation, and Permafrost</vt:lpstr>
      <vt:lpstr>PowerPoint Presentation</vt:lpstr>
      <vt:lpstr>PowerPoint Presentation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26</cp:revision>
  <dcterms:created xsi:type="dcterms:W3CDTF">2013-02-17T16:52:56Z</dcterms:created>
  <dcterms:modified xsi:type="dcterms:W3CDTF">2014-03-31T21:09:53Z</dcterms:modified>
</cp:coreProperties>
</file>