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9" r:id="rId3"/>
    <p:sldId id="262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F6"/>
    <a:srgbClr val="26A7CF"/>
    <a:srgbClr val="1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3" d="100"/>
          <a:sy n="53" d="100"/>
        </p:scale>
        <p:origin x="-96" y="-1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64403-193D-C44D-B3B8-F949B66310B5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8D0-9D61-1E40-968B-8D4C251C1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1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0CA5-7D8D-4A41-818B-9774BA0F7ACB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08876-1623-7442-A06C-678A6AF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5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1A0D-CB4E-F944-A0EB-E02E53F00C51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1A593-E90C-0D49-B01C-EA35432063F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7DD-B62C-EE4E-91DE-C4000CBA285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39EA-34DF-A740-8D38-48156F535BB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D21C-B0E7-BC47-9D20-0D5BBC7DE89C}" type="datetime1">
              <a:rPr lang="en-US" smtClean="0"/>
              <a:t>3/31/14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400" b="1" smtClean="0">
                <a:solidFill>
                  <a:srgbClr val="008000"/>
                </a:solidFill>
                <a:effectLst/>
              </a:defRPr>
            </a:lvl1pPr>
          </a:lstStyle>
          <a:p>
            <a:endParaRPr lang="en-US" sz="1600" b="1" kern="0" dirty="0">
              <a:solidFill>
                <a:srgbClr val="345A8A"/>
              </a:solidFill>
              <a:effectLst/>
              <a:latin typeface="+mj-lt"/>
              <a:ea typeface="ＭＳ ゴシック"/>
              <a:cs typeface="Times New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4589D-4533-4B41-9C48-E9E25C27C88A}" type="datetime1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C01B-065C-5C48-BEE6-AAED7602033A}" type="datetime1">
              <a:rPr lang="en-US" smtClean="0"/>
              <a:t>3/31/14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0500C-5DEE-1648-8FAE-DC180B566362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CDC-B5D3-3F4C-8CC2-45D60B374D7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DD4C-FB99-4C46-827E-2549D1F86E3A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A743-0305-984B-AB7B-52B828CF7AF8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A7CF">
                <a:alpha val="29000"/>
              </a:srgbClr>
            </a:gs>
            <a:gs pos="100000">
              <a:srgbClr val="FFFFFF">
                <a:alpha val="29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5680"/>
            <a:ext cx="8229600" cy="110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           Title style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65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E380B-5ECA-7541-89E5-2BB5E45AB482}" type="datetime1">
              <a:rPr lang="en-US" smtClean="0"/>
              <a:t>3/31/14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Arctic 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A7CF"/>
                </a:solidFill>
              </a:defRPr>
            </a:lvl1pPr>
          </a:lstStyle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8" name="Picture 7" descr="Screen Shot 2013-02-17 at 11.57.27 A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3495"/>
            <a:ext cx="2198830" cy="347980"/>
          </a:xfrm>
          <a:prstGeom prst="rect">
            <a:avLst/>
          </a:prstGeom>
        </p:spPr>
      </p:pic>
      <p:pic>
        <p:nvPicPr>
          <p:cNvPr id="7" name="Picture 6" descr="Arctic_header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4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dist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72765" y="940660"/>
            <a:ext cx="81140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8000"/>
                </a:solidFill>
              </a:rPr>
              <a:t>Lesson 4 – Arctic Geography, Arctic </a:t>
            </a:r>
            <a:r>
              <a:rPr lang="en-US" sz="4000" dirty="0">
                <a:solidFill>
                  <a:srgbClr val="008000"/>
                </a:solidFill>
              </a:rPr>
              <a:t>E</a:t>
            </a:r>
            <a:r>
              <a:rPr lang="en-US" sz="4000" dirty="0" smtClean="0">
                <a:solidFill>
                  <a:srgbClr val="008000"/>
                </a:solidFill>
              </a:rPr>
              <a:t>cosystems, and </a:t>
            </a:r>
            <a:r>
              <a:rPr lang="en-US" sz="4000" dirty="0">
                <a:solidFill>
                  <a:srgbClr val="008000"/>
                </a:solidFill>
              </a:rPr>
              <a:t>S</a:t>
            </a:r>
            <a:r>
              <a:rPr lang="en-US" sz="4000" dirty="0" smtClean="0">
                <a:solidFill>
                  <a:srgbClr val="008000"/>
                </a:solidFill>
              </a:rPr>
              <a:t>ea </a:t>
            </a:r>
            <a:r>
              <a:rPr lang="en-US" sz="4000" dirty="0">
                <a:solidFill>
                  <a:srgbClr val="008000"/>
                </a:solidFill>
              </a:rPr>
              <a:t>I</a:t>
            </a:r>
            <a:r>
              <a:rPr lang="en-US" sz="4000" dirty="0" smtClean="0">
                <a:solidFill>
                  <a:srgbClr val="008000"/>
                </a:solidFill>
              </a:rPr>
              <a:t>ce </a:t>
            </a:r>
            <a:endParaRPr lang="en-US" sz="4000" dirty="0">
              <a:solidFill>
                <a:srgbClr val="008000"/>
              </a:solidFill>
            </a:endParaRPr>
          </a:p>
        </p:txBody>
      </p:sp>
      <p:pic>
        <p:nvPicPr>
          <p:cNvPr id="5" name="Picture 4" descr="arctic_010_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65" y="2779126"/>
            <a:ext cx="3299622" cy="33546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88167" y="2197160"/>
            <a:ext cx="50445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Now that you understand your focal species, what dimensions of Arctic habitats and physical geography do you need to know about?</a:t>
            </a:r>
          </a:p>
          <a:p>
            <a:r>
              <a:rPr lang="en-US" sz="2400" dirty="0" smtClean="0">
                <a:solidFill>
                  <a:srgbClr val="7F7F7F"/>
                </a:solidFill>
              </a:rPr>
              <a:t>In the next few lessons, you explore: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Basic geography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Arctic ecosystems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Sea ice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Precipitation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Sea surface temperatures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Permafrost</a:t>
            </a:r>
          </a:p>
          <a:p>
            <a:endParaRPr lang="en-US" sz="24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889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2</a:t>
            </a:fld>
            <a:endParaRPr lang="en-US"/>
          </a:p>
        </p:txBody>
      </p:sp>
      <p:pic>
        <p:nvPicPr>
          <p:cNvPr id="4" name="Picture 3" descr="arctic_17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839" y="945063"/>
            <a:ext cx="4584322" cy="34382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3153" y="4694446"/>
            <a:ext cx="81183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Looking down on the Arctic from space, </a:t>
            </a:r>
            <a:r>
              <a:rPr lang="en-US" sz="2400" dirty="0">
                <a:solidFill>
                  <a:srgbClr val="7F7F7F"/>
                </a:solidFill>
              </a:rPr>
              <a:t>we see vast expanses of ice and snow </a:t>
            </a:r>
            <a:r>
              <a:rPr lang="en-US" sz="2400" dirty="0" smtClean="0">
                <a:solidFill>
                  <a:srgbClr val="7F7F7F"/>
                </a:solidFill>
              </a:rPr>
              <a:t>pack but only 75% of this region is covered with ice. What other types of terrain are present? What aspects of the physical geography are critical to your species?</a:t>
            </a:r>
            <a:endParaRPr lang="en-US" sz="24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336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72765" y="940660"/>
            <a:ext cx="81140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8000"/>
                </a:solidFill>
              </a:rPr>
              <a:t>Lesson 4 – Arctic Geography, Arctic </a:t>
            </a:r>
            <a:r>
              <a:rPr lang="en-US" sz="4000" dirty="0">
                <a:solidFill>
                  <a:srgbClr val="008000"/>
                </a:solidFill>
              </a:rPr>
              <a:t>E</a:t>
            </a:r>
            <a:r>
              <a:rPr lang="en-US" sz="4000" dirty="0" smtClean="0">
                <a:solidFill>
                  <a:srgbClr val="008000"/>
                </a:solidFill>
              </a:rPr>
              <a:t>cosystems, and </a:t>
            </a:r>
            <a:r>
              <a:rPr lang="en-US" sz="4000" dirty="0">
                <a:solidFill>
                  <a:srgbClr val="008000"/>
                </a:solidFill>
              </a:rPr>
              <a:t>S</a:t>
            </a:r>
            <a:r>
              <a:rPr lang="en-US" sz="4000" dirty="0" smtClean="0">
                <a:solidFill>
                  <a:srgbClr val="008000"/>
                </a:solidFill>
              </a:rPr>
              <a:t>ea </a:t>
            </a:r>
            <a:r>
              <a:rPr lang="en-US" sz="4000" dirty="0">
                <a:solidFill>
                  <a:srgbClr val="008000"/>
                </a:solidFill>
              </a:rPr>
              <a:t>I</a:t>
            </a:r>
            <a:r>
              <a:rPr lang="en-US" sz="4000" dirty="0" smtClean="0">
                <a:solidFill>
                  <a:srgbClr val="008000"/>
                </a:solidFill>
              </a:rPr>
              <a:t>ce </a:t>
            </a:r>
            <a:endParaRPr lang="en-US" sz="40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88167" y="2197160"/>
            <a:ext cx="50445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In the next few lessons, you explore: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Basic geography, and ecosystems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Sea ice, and sea surface temperatures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Precipitation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Permafrost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Couplings between arctic and global climate systems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Projected changes in physical geography over the next few decades</a:t>
            </a:r>
          </a:p>
          <a:p>
            <a:endParaRPr lang="en-US" sz="2400" dirty="0">
              <a:solidFill>
                <a:srgbClr val="7F7F7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91998" y="3394873"/>
            <a:ext cx="1919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NEED NEW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73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10119" y="4712841"/>
            <a:ext cx="807668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In this lesson, you will study the unique geography of the Arctic and also explore </a:t>
            </a:r>
            <a:r>
              <a:rPr lang="en-US" sz="2400" dirty="0" smtClean="0">
                <a:solidFill>
                  <a:srgbClr val="7F7F7F"/>
                </a:solidFill>
              </a:rPr>
              <a:t>the yearly </a:t>
            </a:r>
            <a:r>
              <a:rPr lang="en-US" sz="2400" dirty="0">
                <a:solidFill>
                  <a:srgbClr val="7F7F7F"/>
                </a:solidFill>
              </a:rPr>
              <a:t>changes in sea </a:t>
            </a:r>
            <a:r>
              <a:rPr lang="en-US" sz="2400" dirty="0" smtClean="0">
                <a:solidFill>
                  <a:srgbClr val="7F7F7F"/>
                </a:solidFill>
              </a:rPr>
              <a:t>ice using satellite data. These </a:t>
            </a:r>
            <a:r>
              <a:rPr lang="en-US" sz="2400" dirty="0">
                <a:solidFill>
                  <a:srgbClr val="7F7F7F"/>
                </a:solidFill>
              </a:rPr>
              <a:t>will be important to consider as you construct your conservation plan.</a:t>
            </a:r>
          </a:p>
          <a:p>
            <a:endParaRPr lang="en-US" dirty="0"/>
          </a:p>
        </p:txBody>
      </p:sp>
      <p:pic>
        <p:nvPicPr>
          <p:cNvPr id="5" name="Picture 4" descr="arctic_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773" y="1024204"/>
            <a:ext cx="5210454" cy="350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84911"/>
      </p:ext>
    </p:extLst>
  </p:cSld>
  <p:clrMapOvr>
    <a:masterClrMapping/>
  </p:clrMapOvr>
</p:sld>
</file>

<file path=ppt/theme/theme1.xml><?xml version="1.0" encoding="utf-8"?>
<a:theme xmlns:a="http://schemas.openxmlformats.org/drawingml/2006/main" name="Amazoni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Amazonia slide template.potx</Template>
  <TotalTime>384</TotalTime>
  <Words>206</Words>
  <Application>Microsoft Macintosh PowerPoint</Application>
  <PresentationFormat>On-screen Show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Amazonia slide template</vt:lpstr>
      <vt:lpstr>PowerPoint Presentation</vt:lpstr>
      <vt:lpstr>PowerPoint Presentation</vt:lpstr>
      <vt:lpstr>PowerPoint Presentation</vt:lpstr>
      <vt:lpstr>PowerPoint Presentation</vt:lpstr>
    </vt:vector>
  </TitlesOfParts>
  <Company>TERC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Gilly Puttick</dc:creator>
  <cp:lastModifiedBy>Gilly Puttick</cp:lastModifiedBy>
  <cp:revision>27</cp:revision>
  <dcterms:created xsi:type="dcterms:W3CDTF">2013-02-17T16:52:56Z</dcterms:created>
  <dcterms:modified xsi:type="dcterms:W3CDTF">2014-03-31T21:09:55Z</dcterms:modified>
</cp:coreProperties>
</file>