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60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0" y="-1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3 – Introduction to the Natural </a:t>
            </a:r>
            <a:r>
              <a:rPr lang="en-US" sz="4000" b="0" dirty="0"/>
              <a:t>H</a:t>
            </a:r>
            <a:r>
              <a:rPr lang="en-US" sz="4000" b="0" dirty="0" smtClean="0"/>
              <a:t>istory of Arctic </a:t>
            </a:r>
            <a:r>
              <a:rPr lang="en-US" sz="4000" b="0" dirty="0"/>
              <a:t>S</a:t>
            </a:r>
            <a:r>
              <a:rPr lang="en-US" sz="4000" b="0" dirty="0" smtClean="0"/>
              <a:t>pecies </a:t>
            </a:r>
            <a:r>
              <a:rPr lang="en-US" sz="4000" b="0" dirty="0"/>
              <a:t>A</a:t>
            </a:r>
            <a:r>
              <a:rPr lang="en-US" sz="4000" b="0" dirty="0" smtClean="0"/>
              <a:t>ssemblages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Biocomplexity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pic>
        <p:nvPicPr>
          <p:cNvPr id="2" name="Picture 1" descr="arctic_0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45403"/>
            <a:ext cx="4644373" cy="3018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42009" y="2201367"/>
            <a:ext cx="33451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Before biologists can make </a:t>
            </a:r>
            <a:r>
              <a:rPr lang="en-US" sz="2400" dirty="0" smtClean="0">
                <a:solidFill>
                  <a:srgbClr val="7F7F7F"/>
                </a:solidFill>
              </a:rPr>
              <a:t>conservation </a:t>
            </a:r>
            <a:r>
              <a:rPr lang="en-US" sz="2400" dirty="0">
                <a:solidFill>
                  <a:srgbClr val="7F7F7F"/>
                </a:solidFill>
              </a:rPr>
              <a:t>plans for a particular species, they need to </a:t>
            </a:r>
            <a:r>
              <a:rPr lang="en-US" sz="2400" dirty="0" smtClean="0">
                <a:solidFill>
                  <a:srgbClr val="7F7F7F"/>
                </a:solidFill>
              </a:rPr>
              <a:t>study its natural history </a:t>
            </a:r>
            <a:r>
              <a:rPr lang="en-US" sz="2400" dirty="0">
                <a:solidFill>
                  <a:srgbClr val="7F7F7F"/>
                </a:solidFill>
              </a:rPr>
              <a:t>deeply enough to know what abiotic and biotic factors affect it and understand how its life </a:t>
            </a:r>
            <a:r>
              <a:rPr lang="en-US" sz="2400" dirty="0" smtClean="0">
                <a:solidFill>
                  <a:srgbClr val="7F7F7F"/>
                </a:solidFill>
              </a:rPr>
              <a:t>“works.” </a:t>
            </a:r>
            <a:endParaRPr lang="en-US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 descr="arctic_0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14" y="1934613"/>
            <a:ext cx="4063396" cy="2722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91037" y="1591322"/>
            <a:ext cx="37415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F7F7F"/>
                </a:solidFill>
              </a:rPr>
              <a:t>They ask such </a:t>
            </a:r>
            <a:r>
              <a:rPr lang="en-US" sz="2800" dirty="0">
                <a:solidFill>
                  <a:srgbClr val="7F7F7F"/>
                </a:solidFill>
              </a:rPr>
              <a:t>questions as: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7F7F7F"/>
                </a:solidFill>
              </a:rPr>
              <a:t>What </a:t>
            </a:r>
            <a:r>
              <a:rPr lang="en-US" sz="2800" dirty="0">
                <a:solidFill>
                  <a:srgbClr val="7F7F7F"/>
                </a:solidFill>
              </a:rPr>
              <a:t>habitat does the species occupy?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7F7F7F"/>
                </a:solidFill>
              </a:rPr>
              <a:t>What </a:t>
            </a:r>
            <a:r>
              <a:rPr lang="en-US" sz="2800" dirty="0">
                <a:solidFill>
                  <a:srgbClr val="7F7F7F"/>
                </a:solidFill>
              </a:rPr>
              <a:t>are its preferred food items</a:t>
            </a:r>
            <a:r>
              <a:rPr lang="en-US" sz="2800" dirty="0" smtClean="0">
                <a:solidFill>
                  <a:srgbClr val="7F7F7F"/>
                </a:solidFill>
              </a:rPr>
              <a:t>?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7F7F7F"/>
                </a:solidFill>
              </a:rPr>
              <a:t>How does it interact with other species?</a:t>
            </a:r>
            <a:endParaRPr lang="en-US" sz="2800" dirty="0">
              <a:solidFill>
                <a:srgbClr val="7F7F7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48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9392" y="3738421"/>
            <a:ext cx="8284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In sum, they ask: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	•  </a:t>
            </a:r>
            <a:r>
              <a:rPr lang="en-US" sz="2400" dirty="0">
                <a:solidFill>
                  <a:srgbClr val="7F7F7F"/>
                </a:solidFill>
              </a:rPr>
              <a:t>What is its niche</a:t>
            </a:r>
            <a:r>
              <a:rPr lang="en-US" sz="2400" dirty="0" smtClean="0">
                <a:solidFill>
                  <a:srgbClr val="7F7F7F"/>
                </a:solidFill>
              </a:rPr>
              <a:t>?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A niche summarizes everything about the species food, habitat, relationships, </a:t>
            </a:r>
            <a:r>
              <a:rPr lang="en-US" sz="2400" dirty="0" err="1" smtClean="0">
                <a:solidFill>
                  <a:srgbClr val="7F7F7F"/>
                </a:solidFill>
              </a:rPr>
              <a:t>etc</a:t>
            </a:r>
            <a:r>
              <a:rPr lang="en-US" sz="2400" dirty="0" smtClean="0">
                <a:solidFill>
                  <a:srgbClr val="7F7F7F"/>
                </a:solidFill>
              </a:rPr>
              <a:t>, important to understand in order to predict how it will respond to disturbance, environmental changes such as climate change.</a:t>
            </a:r>
            <a:endParaRPr lang="en-US" sz="2400" dirty="0"/>
          </a:p>
        </p:txBody>
      </p:sp>
      <p:pic>
        <p:nvPicPr>
          <p:cNvPr id="5" name="Picture 4" descr="arctic_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255" y="952658"/>
            <a:ext cx="3571491" cy="27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82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 descr="arctic_005_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632" y="1081636"/>
            <a:ext cx="3846562" cy="25771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0599" y="3796784"/>
            <a:ext cx="75829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And, of course, important for being able to construct a sound conservation plan for the species.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In </a:t>
            </a:r>
            <a:r>
              <a:rPr lang="en-US" sz="2400" dirty="0">
                <a:solidFill>
                  <a:srgbClr val="7F7F7F"/>
                </a:solidFill>
              </a:rPr>
              <a:t>this lesson, you will review </a:t>
            </a:r>
            <a:r>
              <a:rPr lang="en-US" sz="2400" dirty="0" smtClean="0">
                <a:solidFill>
                  <a:srgbClr val="7F7F7F"/>
                </a:solidFill>
              </a:rPr>
              <a:t>information about </a:t>
            </a:r>
            <a:r>
              <a:rPr lang="en-US" sz="2400" dirty="0">
                <a:solidFill>
                  <a:srgbClr val="7F7F7F"/>
                </a:solidFill>
              </a:rPr>
              <a:t>your focal species in order to understand its </a:t>
            </a:r>
            <a:r>
              <a:rPr lang="en-US" sz="2400" dirty="0" smtClean="0">
                <a:solidFill>
                  <a:srgbClr val="7F7F7F"/>
                </a:solidFill>
              </a:rPr>
              <a:t>niche. You will construct </a:t>
            </a:r>
            <a:r>
              <a:rPr lang="en-US" sz="2400" dirty="0">
                <a:solidFill>
                  <a:srgbClr val="7F7F7F"/>
                </a:solidFill>
              </a:rPr>
              <a:t>a food web diagram </a:t>
            </a:r>
            <a:r>
              <a:rPr lang="en-US" sz="2400" dirty="0" smtClean="0">
                <a:solidFill>
                  <a:srgbClr val="7F7F7F"/>
                </a:solidFill>
              </a:rPr>
              <a:t>for your </a:t>
            </a:r>
            <a:r>
              <a:rPr lang="en-US" sz="2400" dirty="0">
                <a:solidFill>
                  <a:srgbClr val="7F7F7F"/>
                </a:solidFill>
              </a:rPr>
              <a:t>focal </a:t>
            </a:r>
            <a:r>
              <a:rPr lang="en-US" sz="2400" dirty="0" smtClean="0">
                <a:solidFill>
                  <a:srgbClr val="7F7F7F"/>
                </a:solidFill>
              </a:rPr>
              <a:t>species and decide whether it is a specialist or </a:t>
            </a:r>
            <a:r>
              <a:rPr lang="en-US" sz="2400" smtClean="0">
                <a:solidFill>
                  <a:srgbClr val="7F7F7F"/>
                </a:solidFill>
              </a:rPr>
              <a:t>generalist species.</a:t>
            </a:r>
            <a:endParaRPr lang="en-US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33727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363</TotalTime>
  <Words>152</Words>
  <Application>Microsoft Macintosh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Amazonia slide template</vt:lpstr>
      <vt:lpstr>Lesson 3 – Introduction to the Natural History of Arctic Species Assemblages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26</cp:revision>
  <dcterms:created xsi:type="dcterms:W3CDTF">2013-02-17T16:52:56Z</dcterms:created>
  <dcterms:modified xsi:type="dcterms:W3CDTF">2014-03-31T21:09:57Z</dcterms:modified>
</cp:coreProperties>
</file>