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12" y="-1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97667" y="1151248"/>
            <a:ext cx="80891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 smtClean="0">
                <a:solidFill>
                  <a:srgbClr val="008000"/>
                </a:solidFill>
              </a:rPr>
              <a:t>Lesson 2 – Should the wood bison return to Alaska? A conservation case</a:t>
            </a:r>
            <a:endParaRPr lang="en-US" sz="4400" dirty="0">
              <a:solidFill>
                <a:srgbClr val="008000"/>
              </a:solidFill>
            </a:endParaRPr>
          </a:p>
        </p:txBody>
      </p:sp>
      <p:pic>
        <p:nvPicPr>
          <p:cNvPr id="8" name="Picture 7" descr="arctic_33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21" y="2848239"/>
            <a:ext cx="4379489" cy="281747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980562" y="3474139"/>
            <a:ext cx="370623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Weighing scientific</a:t>
            </a:r>
            <a:r>
              <a:rPr lang="en-US" sz="2400" baseline="0" dirty="0" smtClean="0">
                <a:solidFill>
                  <a:schemeClr val="bg1">
                    <a:lumMod val="50000"/>
                  </a:schemeClr>
                </a:solidFill>
              </a:rPr>
              <a:t> evidence to analyze a conservation issue.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465371" y="995680"/>
            <a:ext cx="8229600" cy="110744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Lesson 2 – Should the wood bison return to Alaska – A conservation case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pic>
        <p:nvPicPr>
          <p:cNvPr id="2" name="Picture 1" descr="arctic_3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67" y="2581419"/>
            <a:ext cx="4915905" cy="3162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8867" y="2391856"/>
            <a:ext cx="31708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Natural and human drivers are causing major changes in the Arctic. How do biologists begin to take into account all the factors necessary to develop a sound conservation plan</a:t>
            </a:r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? 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2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451043" y="4030654"/>
            <a:ext cx="83205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In this lesson you will examine a controversial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case related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to wood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bison, and address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the following questions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How do scientific, cultural, and economic decisions factor into a sound conservation plan?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How does “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biocomplexity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” relate to conservation strategies?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 descr="arctic_3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66" y="1122996"/>
            <a:ext cx="3825768" cy="279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47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3</a:t>
            </a:fld>
            <a:endParaRPr lang="en-US" sz="1200"/>
          </a:p>
        </p:txBody>
      </p:sp>
      <p:pic>
        <p:nvPicPr>
          <p:cNvPr id="2" name="Picture 1" descr="arctic_046_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016" y="910511"/>
            <a:ext cx="4593968" cy="30626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1015" y="4030654"/>
            <a:ext cx="7383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It often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helps to look at how other conservationists address conservation issues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understand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the issues in your own case, and to help you formulate your conservation plan.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6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355</TotalTime>
  <Words>127</Words>
  <Application>Microsoft Macintosh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Amazonia slide template</vt:lpstr>
      <vt:lpstr>Lesson 2 – Should the wood bison return to Alaska – A conservation case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32</cp:revision>
  <dcterms:created xsi:type="dcterms:W3CDTF">2013-02-17T16:52:56Z</dcterms:created>
  <dcterms:modified xsi:type="dcterms:W3CDTF">2014-03-31T21:09:31Z</dcterms:modified>
</cp:coreProperties>
</file>