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0" r:id="rId3"/>
    <p:sldId id="261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-104" y="-6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3/20/14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16 – Create Your Own Conservation Strategy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5341652" y="3241639"/>
            <a:ext cx="3345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7F7F7F"/>
                </a:solidFill>
              </a:rPr>
              <a:t>Showtime! </a:t>
            </a:r>
            <a:r>
              <a:rPr lang="en-US" sz="2400" dirty="0">
                <a:solidFill>
                  <a:srgbClr val="7F7F7F"/>
                </a:solidFill>
              </a:rPr>
              <a:t>Constructing your argument in support of your focal species conservation plan</a:t>
            </a:r>
            <a:endParaRPr lang="en-US" sz="2400" dirty="0"/>
          </a:p>
        </p:txBody>
      </p:sp>
      <p:pic>
        <p:nvPicPr>
          <p:cNvPr id="2" name="Picture 1" descr="arctic_18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71736"/>
            <a:ext cx="4588933" cy="341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6400" y="1236133"/>
            <a:ext cx="8280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8000"/>
                </a:solidFill>
              </a:rPr>
              <a:t>Prepare </a:t>
            </a:r>
            <a:r>
              <a:rPr lang="en-US" sz="4000" dirty="0" smtClean="0">
                <a:solidFill>
                  <a:srgbClr val="008000"/>
                </a:solidFill>
              </a:rPr>
              <a:t>and </a:t>
            </a:r>
            <a:r>
              <a:rPr lang="en-US" sz="4000" dirty="0" smtClean="0">
                <a:solidFill>
                  <a:srgbClr val="008000"/>
                </a:solidFill>
              </a:rPr>
              <a:t>present </a:t>
            </a:r>
            <a:r>
              <a:rPr lang="en-US" sz="4000" dirty="0" smtClean="0">
                <a:solidFill>
                  <a:srgbClr val="008000"/>
                </a:solidFill>
              </a:rPr>
              <a:t>your case</a:t>
            </a:r>
            <a:endParaRPr lang="en-US" sz="4000" dirty="0">
              <a:solidFill>
                <a:srgbClr val="008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45067" y="2531322"/>
            <a:ext cx="76369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• Create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presentation about 20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minutes long—a PowerPoint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, a video, a poster, or other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means--drawing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on all the materials that you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have assembled on your species.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endParaRPr lang="en-US" sz="2400" dirty="0" smtClean="0">
              <a:solidFill>
                <a:srgbClr val="7F7F7F"/>
              </a:solidFill>
            </a:endParaRPr>
          </a:p>
          <a:p>
            <a:r>
              <a:rPr lang="en-US" sz="2400" dirty="0" smtClean="0">
                <a:solidFill>
                  <a:srgbClr val="7F7F7F"/>
                </a:solidFill>
              </a:rPr>
              <a:t>• </a:t>
            </a:r>
            <a:r>
              <a:rPr lang="en-US" sz="2400" dirty="0">
                <a:solidFill>
                  <a:srgbClr val="7F7F7F"/>
                </a:solidFill>
              </a:rPr>
              <a:t>U</a:t>
            </a:r>
            <a:r>
              <a:rPr lang="en-US" sz="2400" dirty="0" smtClean="0">
                <a:solidFill>
                  <a:srgbClr val="7F7F7F"/>
                </a:solidFill>
              </a:rPr>
              <a:t>se visuals - </a:t>
            </a:r>
            <a:r>
              <a:rPr lang="en-US" sz="2400" dirty="0">
                <a:solidFill>
                  <a:srgbClr val="7F7F7F"/>
                </a:solidFill>
              </a:rPr>
              <a:t>use text sparingly, but ensure that your argument and presentation are well constructed and supported by scientific evidence.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01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92667" y="1710307"/>
            <a:ext cx="797560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	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Data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: Are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they accurate?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resented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clearly?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Appropriate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to the argument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?</a:t>
            </a:r>
          </a:p>
          <a:p>
            <a:pPr marL="342900" indent="-342900">
              <a:buFont typeface="Arial"/>
              <a:buChar char="•"/>
            </a:pPr>
            <a:r>
              <a:rPr lang="en-US" sz="2400" b="1" dirty="0">
                <a:solidFill>
                  <a:srgbClr val="7F7F7F"/>
                </a:solidFill>
              </a:rPr>
              <a:t>Arguments</a:t>
            </a:r>
            <a:r>
              <a:rPr lang="en-US" sz="2400" dirty="0">
                <a:solidFill>
                  <a:srgbClr val="7F7F7F"/>
                </a:solidFill>
              </a:rPr>
              <a:t>: </a:t>
            </a:r>
            <a:r>
              <a:rPr lang="en-US" sz="2400" dirty="0" smtClean="0">
                <a:solidFill>
                  <a:srgbClr val="7F7F7F"/>
                </a:solidFill>
              </a:rPr>
              <a:t>Are they coherent? Is </a:t>
            </a:r>
            <a:r>
              <a:rPr lang="en-US" sz="2400" dirty="0">
                <a:solidFill>
                  <a:srgbClr val="7F7F7F"/>
                </a:solidFill>
              </a:rPr>
              <a:t>the </a:t>
            </a:r>
            <a:r>
              <a:rPr lang="en-US" sz="2400" dirty="0" smtClean="0">
                <a:solidFill>
                  <a:srgbClr val="7F7F7F"/>
                </a:solidFill>
              </a:rPr>
              <a:t>reasoning sound?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b="1" dirty="0" smtClean="0">
                <a:solidFill>
                  <a:srgbClr val="7F7F7F"/>
                </a:solidFill>
              </a:rPr>
              <a:t>The </a:t>
            </a:r>
            <a:r>
              <a:rPr lang="en-US" sz="2400" b="1" dirty="0">
                <a:solidFill>
                  <a:srgbClr val="7F7F7F"/>
                </a:solidFill>
              </a:rPr>
              <a:t>case</a:t>
            </a:r>
            <a:r>
              <a:rPr lang="en-US" sz="2400" dirty="0">
                <a:solidFill>
                  <a:srgbClr val="7F7F7F"/>
                </a:solidFill>
              </a:rPr>
              <a:t>: </a:t>
            </a:r>
            <a:r>
              <a:rPr lang="en-US" sz="2400" dirty="0" smtClean="0">
                <a:solidFill>
                  <a:srgbClr val="7F7F7F"/>
                </a:solidFill>
              </a:rPr>
              <a:t>Clear? Persuasive? Supported by strong arguments? </a:t>
            </a:r>
            <a:r>
              <a:rPr lang="en-US" sz="2400" dirty="0">
                <a:solidFill>
                  <a:srgbClr val="7F7F7F"/>
                </a:solidFill>
              </a:rPr>
              <a:t>Are the weakest arguments </a:t>
            </a:r>
            <a:r>
              <a:rPr lang="en-US" sz="2400" dirty="0" smtClean="0">
                <a:solidFill>
                  <a:srgbClr val="7F7F7F"/>
                </a:solidFill>
              </a:rPr>
              <a:t>rebutted?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Modeling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: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models (visual or mathematical) used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represent data?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make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predictions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about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future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impacts</a:t>
            </a:r>
          </a:p>
          <a:p>
            <a:pPr marL="342900" lvl="0" indent="-342900">
              <a:buFont typeface="Arial"/>
              <a:buChar char="•"/>
            </a:pPr>
            <a:r>
              <a:rPr lang="en-US" sz="2400" b="1" dirty="0" smtClean="0">
                <a:solidFill>
                  <a:srgbClr val="7F7F7F"/>
                </a:solidFill>
              </a:rPr>
              <a:t>Technical</a:t>
            </a:r>
            <a:r>
              <a:rPr lang="en-US" sz="2400" dirty="0">
                <a:solidFill>
                  <a:srgbClr val="7F7F7F"/>
                </a:solidFill>
              </a:rPr>
              <a:t>: Is the oral presentation clear? C</a:t>
            </a:r>
            <a:r>
              <a:rPr lang="en-US" sz="2400" dirty="0" smtClean="0">
                <a:solidFill>
                  <a:srgbClr val="7F7F7F"/>
                </a:solidFill>
              </a:rPr>
              <a:t>oncise</a:t>
            </a:r>
            <a:r>
              <a:rPr lang="en-US" sz="2400" dirty="0">
                <a:solidFill>
                  <a:srgbClr val="7F7F7F"/>
                </a:solidFill>
              </a:rPr>
              <a:t>? Are all the points relevant? Are materials clear and legible?</a:t>
            </a:r>
          </a:p>
          <a:p>
            <a:pPr marL="342900" lvl="0" indent="-342900">
              <a:buFont typeface="Arial"/>
              <a:buChar char="•"/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6534" y="1034590"/>
            <a:ext cx="79417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8000"/>
                </a:solidFill>
              </a:rPr>
              <a:t>Critiquing each other’s work</a:t>
            </a:r>
            <a:endParaRPr lang="en-US" sz="40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21172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330</TotalTime>
  <Words>96</Words>
  <Application>Microsoft Macintosh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Amazonia slide template</vt:lpstr>
      <vt:lpstr>Lesson 16 – Create Your Own Conservation Strategy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30</cp:revision>
  <dcterms:created xsi:type="dcterms:W3CDTF">2013-02-17T16:52:56Z</dcterms:created>
  <dcterms:modified xsi:type="dcterms:W3CDTF">2014-03-20T20:40:51Z</dcterms:modified>
</cp:coreProperties>
</file>