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
  </p:notesMasterIdLst>
  <p:handoutMasterIdLst>
    <p:handoutMasterId r:id="rId7"/>
  </p:handoutMasterIdLst>
  <p:sldIdLst>
    <p:sldId id="256" r:id="rId2"/>
    <p:sldId id="262" r:id="rId3"/>
    <p:sldId id="260" r:id="rId4"/>
    <p:sldId id="261" r:id="rId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BFFF6"/>
    <a:srgbClr val="26A7CF"/>
    <a:srgbClr val="1FCC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7" d="100"/>
          <a:sy n="107" d="100"/>
        </p:scale>
        <p:origin x="-104" y="-63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notesMaster" Target="notesMasters/notesMaster1.xml"/><Relationship Id="rId7" Type="http://schemas.openxmlformats.org/officeDocument/2006/relationships/handoutMaster" Target="handoutMasters/handoutMaster1.xml"/><Relationship Id="rId8" Type="http://schemas.openxmlformats.org/officeDocument/2006/relationships/printerSettings" Target="printerSettings/printerSettings1.bin"/><Relationship Id="rId9" Type="http://schemas.openxmlformats.org/officeDocument/2006/relationships/presProps" Target="presProps.xml"/><Relationship Id="rId1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A264403-193D-C44D-B3B8-F949B66310B5}" type="datetimeFigureOut">
              <a:rPr lang="en-US" smtClean="0"/>
              <a:t>3/20/14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29748D0-9D61-1E40-968B-8D4C251C1654}" type="slidenum">
              <a:rPr lang="en-US" smtClean="0"/>
              <a:t>‹#›</a:t>
            </a:fld>
            <a:endParaRPr lang="en-US"/>
          </a:p>
        </p:txBody>
      </p:sp>
    </p:spTree>
    <p:extLst>
      <p:ext uri="{BB962C8B-B14F-4D97-AF65-F5344CB8AC3E}">
        <p14:creationId xmlns:p14="http://schemas.microsoft.com/office/powerpoint/2010/main" val="237125104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BE0CA5-7D8D-4A41-818B-9774BA0F7ACB}" type="datetimeFigureOut">
              <a:rPr lang="en-US" smtClean="0"/>
              <a:t>3/20/14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2308876-1623-7442-A06C-678A6AF8A882}" type="slidenum">
              <a:rPr lang="en-US" smtClean="0"/>
              <a:t>‹#›</a:t>
            </a:fld>
            <a:endParaRPr lang="en-US"/>
          </a:p>
        </p:txBody>
      </p:sp>
    </p:spTree>
    <p:extLst>
      <p:ext uri="{BB962C8B-B14F-4D97-AF65-F5344CB8AC3E}">
        <p14:creationId xmlns:p14="http://schemas.microsoft.com/office/powerpoint/2010/main" val="2355645460"/>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84D1A0D-CB4E-F944-A0EB-E02E53F00C51}" type="datetime1">
              <a:rPr lang="en-US" smtClean="0"/>
              <a:t>3/20/14</a:t>
            </a:fld>
            <a:endParaRPr lang="en-US"/>
          </a:p>
        </p:txBody>
      </p:sp>
      <p:sp>
        <p:nvSpPr>
          <p:cNvPr id="5" name="Footer Placeholder 4"/>
          <p:cNvSpPr>
            <a:spLocks noGrp="1"/>
          </p:cNvSpPr>
          <p:nvPr>
            <p:ph type="ftr" sz="quarter" idx="11"/>
          </p:nvPr>
        </p:nvSpPr>
        <p:spPr/>
        <p:txBody>
          <a:bodyPr/>
          <a:lstStyle/>
          <a:p>
            <a:r>
              <a:rPr lang="en-US" dirty="0" err="1" smtClean="0"/>
              <a:t>Biocomplexity</a:t>
            </a:r>
            <a:endParaRPr lang="en-US" dirty="0"/>
          </a:p>
        </p:txBody>
      </p:sp>
      <p:sp>
        <p:nvSpPr>
          <p:cNvPr id="6" name="Slide Number Placeholder 5"/>
          <p:cNvSpPr>
            <a:spLocks noGrp="1"/>
          </p:cNvSpPr>
          <p:nvPr>
            <p:ph type="sldNum" sz="quarter" idx="12"/>
          </p:nvPr>
        </p:nvSpPr>
        <p:spPr/>
        <p:txBody>
          <a:bodyPr/>
          <a:lstStyle/>
          <a:p>
            <a:fld id="{EBE04232-1B2B-F943-AAFD-922F680CD1EC}" type="slidenum">
              <a:rPr lang="en-US" smtClean="0"/>
              <a:t>‹#›</a:t>
            </a:fld>
            <a:endParaRPr lang="en-US"/>
          </a:p>
        </p:txBody>
      </p:sp>
    </p:spTree>
    <p:extLst>
      <p:ext uri="{BB962C8B-B14F-4D97-AF65-F5344CB8AC3E}">
        <p14:creationId xmlns:p14="http://schemas.microsoft.com/office/powerpoint/2010/main" val="39515999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61A593-E90C-0D49-B01C-EA35432063F7}" type="datetime1">
              <a:rPr lang="en-US" smtClean="0"/>
              <a:t>3/20/14</a:t>
            </a:fld>
            <a:endParaRPr lang="en-US"/>
          </a:p>
        </p:txBody>
      </p:sp>
      <p:sp>
        <p:nvSpPr>
          <p:cNvPr id="5" name="Footer Placeholder 4"/>
          <p:cNvSpPr>
            <a:spLocks noGrp="1"/>
          </p:cNvSpPr>
          <p:nvPr>
            <p:ph type="ftr" sz="quarter" idx="11"/>
          </p:nvPr>
        </p:nvSpPr>
        <p:spPr/>
        <p:txBody>
          <a:bodyPr/>
          <a:lstStyle/>
          <a:p>
            <a:r>
              <a:rPr lang="en-US" dirty="0" err="1" smtClean="0"/>
              <a:t>Biocomplexity</a:t>
            </a:r>
            <a:endParaRPr lang="en-US" dirty="0"/>
          </a:p>
        </p:txBody>
      </p:sp>
      <p:sp>
        <p:nvSpPr>
          <p:cNvPr id="6" name="Slide Number Placeholder 5"/>
          <p:cNvSpPr>
            <a:spLocks noGrp="1"/>
          </p:cNvSpPr>
          <p:nvPr>
            <p:ph type="sldNum" sz="quarter" idx="12"/>
          </p:nvPr>
        </p:nvSpPr>
        <p:spPr/>
        <p:txBody>
          <a:bodyPr/>
          <a:lstStyle/>
          <a:p>
            <a:fld id="{EBE04232-1B2B-F943-AAFD-922F680CD1EC}" type="slidenum">
              <a:rPr lang="en-US" smtClean="0"/>
              <a:t>‹#›</a:t>
            </a:fld>
            <a:endParaRPr lang="en-US"/>
          </a:p>
        </p:txBody>
      </p:sp>
    </p:spTree>
    <p:extLst>
      <p:ext uri="{BB962C8B-B14F-4D97-AF65-F5344CB8AC3E}">
        <p14:creationId xmlns:p14="http://schemas.microsoft.com/office/powerpoint/2010/main" val="5879965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E8F37DD-B62C-EE4E-91DE-C4000CBA2857}" type="datetime1">
              <a:rPr lang="en-US" smtClean="0"/>
              <a:t>3/20/14</a:t>
            </a:fld>
            <a:endParaRPr lang="en-US"/>
          </a:p>
        </p:txBody>
      </p:sp>
      <p:sp>
        <p:nvSpPr>
          <p:cNvPr id="5" name="Footer Placeholder 4"/>
          <p:cNvSpPr>
            <a:spLocks noGrp="1"/>
          </p:cNvSpPr>
          <p:nvPr>
            <p:ph type="ftr" sz="quarter" idx="11"/>
          </p:nvPr>
        </p:nvSpPr>
        <p:spPr/>
        <p:txBody>
          <a:bodyPr/>
          <a:lstStyle/>
          <a:p>
            <a:r>
              <a:rPr lang="en-US" dirty="0" err="1" smtClean="0"/>
              <a:t>Biocomplexity</a:t>
            </a:r>
            <a:endParaRPr lang="en-US" dirty="0"/>
          </a:p>
        </p:txBody>
      </p:sp>
      <p:sp>
        <p:nvSpPr>
          <p:cNvPr id="6" name="Slide Number Placeholder 5"/>
          <p:cNvSpPr>
            <a:spLocks noGrp="1"/>
          </p:cNvSpPr>
          <p:nvPr>
            <p:ph type="sldNum" sz="quarter" idx="12"/>
          </p:nvPr>
        </p:nvSpPr>
        <p:spPr/>
        <p:txBody>
          <a:bodyPr/>
          <a:lstStyle/>
          <a:p>
            <a:fld id="{EBE04232-1B2B-F943-AAFD-922F680CD1EC}" type="slidenum">
              <a:rPr lang="en-US" smtClean="0"/>
              <a:t>‹#›</a:t>
            </a:fld>
            <a:endParaRPr lang="en-US"/>
          </a:p>
        </p:txBody>
      </p:sp>
    </p:spTree>
    <p:extLst>
      <p:ext uri="{BB962C8B-B14F-4D97-AF65-F5344CB8AC3E}">
        <p14:creationId xmlns:p14="http://schemas.microsoft.com/office/powerpoint/2010/main" val="22965320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47739EA-34DF-A740-8D38-48156F535BBF}" type="datetime1">
              <a:rPr lang="en-US" smtClean="0"/>
              <a:t>3/20/14</a:t>
            </a:fld>
            <a:endParaRPr lang="en-US"/>
          </a:p>
        </p:txBody>
      </p:sp>
      <p:sp>
        <p:nvSpPr>
          <p:cNvPr id="6" name="Footer Placeholder 5"/>
          <p:cNvSpPr>
            <a:spLocks noGrp="1"/>
          </p:cNvSpPr>
          <p:nvPr>
            <p:ph type="ftr" sz="quarter" idx="11"/>
          </p:nvPr>
        </p:nvSpPr>
        <p:spPr/>
        <p:txBody>
          <a:bodyPr/>
          <a:lstStyle/>
          <a:p>
            <a:r>
              <a:rPr lang="en-US" dirty="0" err="1" smtClean="0"/>
              <a:t>Biocomplexity</a:t>
            </a:r>
            <a:endParaRPr lang="en-US" dirty="0"/>
          </a:p>
        </p:txBody>
      </p:sp>
      <p:sp>
        <p:nvSpPr>
          <p:cNvPr id="7" name="Slide Number Placeholder 6"/>
          <p:cNvSpPr>
            <a:spLocks noGrp="1"/>
          </p:cNvSpPr>
          <p:nvPr>
            <p:ph type="sldNum" sz="quarter" idx="12"/>
          </p:nvPr>
        </p:nvSpPr>
        <p:spPr/>
        <p:txBody>
          <a:bodyPr/>
          <a:lstStyle/>
          <a:p>
            <a:fld id="{EBE04232-1B2B-F943-AAFD-922F680CD1EC}" type="slidenum">
              <a:rPr lang="en-US" smtClean="0"/>
              <a:t>‹#›</a:t>
            </a:fld>
            <a:endParaRPr lang="en-US"/>
          </a:p>
        </p:txBody>
      </p:sp>
    </p:spTree>
    <p:extLst>
      <p:ext uri="{BB962C8B-B14F-4D97-AF65-F5344CB8AC3E}">
        <p14:creationId xmlns:p14="http://schemas.microsoft.com/office/powerpoint/2010/main" val="32819038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0A5D21C-B0E7-BC47-9D20-0D5BBC7DE89C}" type="datetime1">
              <a:rPr lang="en-US" smtClean="0"/>
              <a:t>3/20/14</a:t>
            </a:fld>
            <a:endParaRPr lang="en-US"/>
          </a:p>
        </p:txBody>
      </p:sp>
      <p:sp>
        <p:nvSpPr>
          <p:cNvPr id="8" name="Footer Placeholder 7"/>
          <p:cNvSpPr>
            <a:spLocks noGrp="1"/>
          </p:cNvSpPr>
          <p:nvPr>
            <p:ph type="ftr" sz="quarter" idx="11"/>
          </p:nvPr>
        </p:nvSpPr>
        <p:spPr/>
        <p:txBody>
          <a:bodyPr/>
          <a:lstStyle/>
          <a:p>
            <a:r>
              <a:rPr lang="en-US" dirty="0" err="1" smtClean="0"/>
              <a:t>Biocomplexity</a:t>
            </a:r>
            <a:endParaRPr lang="en-US" dirty="0"/>
          </a:p>
        </p:txBody>
      </p:sp>
      <p:sp>
        <p:nvSpPr>
          <p:cNvPr id="9" name="Slide Number Placeholder 8"/>
          <p:cNvSpPr>
            <a:spLocks noGrp="1"/>
          </p:cNvSpPr>
          <p:nvPr>
            <p:ph type="sldNum" sz="quarter" idx="12"/>
          </p:nvPr>
        </p:nvSpPr>
        <p:spPr/>
        <p:txBody>
          <a:bodyPr/>
          <a:lstStyle/>
          <a:p>
            <a:fld id="{EBE04232-1B2B-F943-AAFD-922F680CD1EC}" type="slidenum">
              <a:rPr lang="en-US" smtClean="0"/>
              <a:t>‹#›</a:t>
            </a:fld>
            <a:endParaRPr lang="en-US"/>
          </a:p>
        </p:txBody>
      </p:sp>
    </p:spTree>
    <p:extLst>
      <p:ext uri="{BB962C8B-B14F-4D97-AF65-F5344CB8AC3E}">
        <p14:creationId xmlns:p14="http://schemas.microsoft.com/office/powerpoint/2010/main" val="627669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lang="en-US" sz="2400" b="1" smtClean="0">
                <a:solidFill>
                  <a:srgbClr val="008000"/>
                </a:solidFill>
                <a:effectLst/>
              </a:defRPr>
            </a:lvl1pPr>
          </a:lstStyle>
          <a:p>
            <a:endParaRPr lang="en-US" sz="1600" b="1" kern="0" dirty="0">
              <a:solidFill>
                <a:srgbClr val="345A8A"/>
              </a:solidFill>
              <a:effectLst/>
              <a:latin typeface="+mj-lt"/>
              <a:ea typeface="ＭＳ ゴシック"/>
              <a:cs typeface="Times New Roman"/>
            </a:endParaRPr>
          </a:p>
        </p:txBody>
      </p:sp>
      <p:sp>
        <p:nvSpPr>
          <p:cNvPr id="3" name="Date Placeholder 2"/>
          <p:cNvSpPr>
            <a:spLocks noGrp="1"/>
          </p:cNvSpPr>
          <p:nvPr>
            <p:ph type="dt" sz="half" idx="10"/>
          </p:nvPr>
        </p:nvSpPr>
        <p:spPr/>
        <p:txBody>
          <a:bodyPr/>
          <a:lstStyle/>
          <a:p>
            <a:fld id="{A6F4589D-4533-4B41-9C48-E9E25C27C88A}" type="datetime1">
              <a:rPr lang="en-US" smtClean="0"/>
              <a:t>3/20/14</a:t>
            </a:fld>
            <a:endParaRPr lang="en-US"/>
          </a:p>
        </p:txBody>
      </p:sp>
      <p:sp>
        <p:nvSpPr>
          <p:cNvPr id="4" name="Footer Placeholder 3"/>
          <p:cNvSpPr>
            <a:spLocks noGrp="1"/>
          </p:cNvSpPr>
          <p:nvPr>
            <p:ph type="ftr" sz="quarter" idx="11"/>
          </p:nvPr>
        </p:nvSpPr>
        <p:spPr/>
        <p:txBody>
          <a:bodyPr/>
          <a:lstStyle/>
          <a:p>
            <a:r>
              <a:rPr lang="en-US" dirty="0" err="1" smtClean="0"/>
              <a:t>Biocomplexity</a:t>
            </a:r>
            <a:endParaRPr lang="en-US" dirty="0"/>
          </a:p>
        </p:txBody>
      </p:sp>
      <p:sp>
        <p:nvSpPr>
          <p:cNvPr id="5" name="Slide Number Placeholder 4"/>
          <p:cNvSpPr>
            <a:spLocks noGrp="1"/>
          </p:cNvSpPr>
          <p:nvPr>
            <p:ph type="sldNum" sz="quarter" idx="12"/>
          </p:nvPr>
        </p:nvSpPr>
        <p:spPr/>
        <p:txBody>
          <a:bodyPr/>
          <a:lstStyle/>
          <a:p>
            <a:fld id="{EBE04232-1B2B-F943-AAFD-922F680CD1EC}" type="slidenum">
              <a:rPr lang="en-US" smtClean="0"/>
              <a:t>‹#›</a:t>
            </a:fld>
            <a:endParaRPr lang="en-US"/>
          </a:p>
        </p:txBody>
      </p:sp>
    </p:spTree>
    <p:extLst>
      <p:ext uri="{BB962C8B-B14F-4D97-AF65-F5344CB8AC3E}">
        <p14:creationId xmlns:p14="http://schemas.microsoft.com/office/powerpoint/2010/main" val="11650618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D1C01B-065C-5C48-BEE6-AAED7602033A}" type="datetime1">
              <a:rPr lang="en-US" smtClean="0"/>
              <a:t>3/20/14</a:t>
            </a:fld>
            <a:endParaRPr lang="en-US"/>
          </a:p>
        </p:txBody>
      </p:sp>
      <p:sp>
        <p:nvSpPr>
          <p:cNvPr id="3" name="Footer Placeholder 2"/>
          <p:cNvSpPr>
            <a:spLocks noGrp="1"/>
          </p:cNvSpPr>
          <p:nvPr>
            <p:ph type="ftr" sz="quarter" idx="11"/>
          </p:nvPr>
        </p:nvSpPr>
        <p:spPr/>
        <p:txBody>
          <a:bodyPr/>
          <a:lstStyle/>
          <a:p>
            <a:r>
              <a:rPr lang="en-US" dirty="0" err="1" smtClean="0"/>
              <a:t>Biocomplexity</a:t>
            </a:r>
            <a:endParaRPr lang="en-US" dirty="0"/>
          </a:p>
        </p:txBody>
      </p:sp>
      <p:sp>
        <p:nvSpPr>
          <p:cNvPr id="4" name="Slide Number Placeholder 3"/>
          <p:cNvSpPr>
            <a:spLocks noGrp="1"/>
          </p:cNvSpPr>
          <p:nvPr>
            <p:ph type="sldNum" sz="quarter" idx="12"/>
          </p:nvPr>
        </p:nvSpPr>
        <p:spPr/>
        <p:txBody>
          <a:bodyPr/>
          <a:lstStyle/>
          <a:p>
            <a:fld id="{EBE04232-1B2B-F943-AAFD-922F680CD1EC}" type="slidenum">
              <a:rPr lang="en-US" smtClean="0"/>
              <a:t>‹#›</a:t>
            </a:fld>
            <a:endParaRPr lang="en-US"/>
          </a:p>
        </p:txBody>
      </p:sp>
    </p:spTree>
    <p:extLst>
      <p:ext uri="{BB962C8B-B14F-4D97-AF65-F5344CB8AC3E}">
        <p14:creationId xmlns:p14="http://schemas.microsoft.com/office/powerpoint/2010/main" val="22920289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C0500C-5DEE-1648-8FAE-DC180B566362}" type="datetime1">
              <a:rPr lang="en-US" smtClean="0"/>
              <a:t>3/20/14</a:t>
            </a:fld>
            <a:endParaRPr lang="en-US"/>
          </a:p>
        </p:txBody>
      </p:sp>
      <p:sp>
        <p:nvSpPr>
          <p:cNvPr id="6" name="Footer Placeholder 5"/>
          <p:cNvSpPr>
            <a:spLocks noGrp="1"/>
          </p:cNvSpPr>
          <p:nvPr>
            <p:ph type="ftr" sz="quarter" idx="11"/>
          </p:nvPr>
        </p:nvSpPr>
        <p:spPr/>
        <p:txBody>
          <a:bodyPr/>
          <a:lstStyle/>
          <a:p>
            <a:r>
              <a:rPr lang="en-US" dirty="0" err="1" smtClean="0"/>
              <a:t>Biocomplexity</a:t>
            </a:r>
            <a:endParaRPr lang="en-US" dirty="0"/>
          </a:p>
        </p:txBody>
      </p:sp>
      <p:sp>
        <p:nvSpPr>
          <p:cNvPr id="7" name="Slide Number Placeholder 6"/>
          <p:cNvSpPr>
            <a:spLocks noGrp="1"/>
          </p:cNvSpPr>
          <p:nvPr>
            <p:ph type="sldNum" sz="quarter" idx="12"/>
          </p:nvPr>
        </p:nvSpPr>
        <p:spPr/>
        <p:txBody>
          <a:bodyPr/>
          <a:lstStyle/>
          <a:p>
            <a:fld id="{EBE04232-1B2B-F943-AAFD-922F680CD1EC}" type="slidenum">
              <a:rPr lang="en-US" smtClean="0"/>
              <a:t>‹#›</a:t>
            </a:fld>
            <a:endParaRPr lang="en-US"/>
          </a:p>
        </p:txBody>
      </p:sp>
    </p:spTree>
    <p:extLst>
      <p:ext uri="{BB962C8B-B14F-4D97-AF65-F5344CB8AC3E}">
        <p14:creationId xmlns:p14="http://schemas.microsoft.com/office/powerpoint/2010/main" val="11623063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8EB0CDC-B5D3-3F4C-8CC2-45D60B374D7F}" type="datetime1">
              <a:rPr lang="en-US" smtClean="0"/>
              <a:t>3/20/14</a:t>
            </a:fld>
            <a:endParaRPr lang="en-US"/>
          </a:p>
        </p:txBody>
      </p:sp>
      <p:sp>
        <p:nvSpPr>
          <p:cNvPr id="6" name="Footer Placeholder 5"/>
          <p:cNvSpPr>
            <a:spLocks noGrp="1"/>
          </p:cNvSpPr>
          <p:nvPr>
            <p:ph type="ftr" sz="quarter" idx="11"/>
          </p:nvPr>
        </p:nvSpPr>
        <p:spPr/>
        <p:txBody>
          <a:bodyPr/>
          <a:lstStyle/>
          <a:p>
            <a:r>
              <a:rPr lang="en-US" dirty="0" err="1" smtClean="0"/>
              <a:t>Biocomplexity</a:t>
            </a:r>
            <a:endParaRPr lang="en-US" dirty="0"/>
          </a:p>
        </p:txBody>
      </p:sp>
      <p:sp>
        <p:nvSpPr>
          <p:cNvPr id="7" name="Slide Number Placeholder 6"/>
          <p:cNvSpPr>
            <a:spLocks noGrp="1"/>
          </p:cNvSpPr>
          <p:nvPr>
            <p:ph type="sldNum" sz="quarter" idx="12"/>
          </p:nvPr>
        </p:nvSpPr>
        <p:spPr/>
        <p:txBody>
          <a:bodyPr/>
          <a:lstStyle/>
          <a:p>
            <a:fld id="{EBE04232-1B2B-F943-AAFD-922F680CD1EC}" type="slidenum">
              <a:rPr lang="en-US" smtClean="0"/>
              <a:t>‹#›</a:t>
            </a:fld>
            <a:endParaRPr lang="en-US"/>
          </a:p>
        </p:txBody>
      </p:sp>
    </p:spTree>
    <p:extLst>
      <p:ext uri="{BB962C8B-B14F-4D97-AF65-F5344CB8AC3E}">
        <p14:creationId xmlns:p14="http://schemas.microsoft.com/office/powerpoint/2010/main" val="5798895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242DD4C-FB99-4C46-827E-2549D1F86E3A}" type="datetime1">
              <a:rPr lang="en-US" smtClean="0"/>
              <a:t>3/20/14</a:t>
            </a:fld>
            <a:endParaRPr lang="en-US"/>
          </a:p>
        </p:txBody>
      </p:sp>
      <p:sp>
        <p:nvSpPr>
          <p:cNvPr id="5" name="Footer Placeholder 4"/>
          <p:cNvSpPr>
            <a:spLocks noGrp="1"/>
          </p:cNvSpPr>
          <p:nvPr>
            <p:ph type="ftr" sz="quarter" idx="11"/>
          </p:nvPr>
        </p:nvSpPr>
        <p:spPr/>
        <p:txBody>
          <a:bodyPr/>
          <a:lstStyle/>
          <a:p>
            <a:r>
              <a:rPr lang="en-US" dirty="0" err="1" smtClean="0"/>
              <a:t>Biocomplexity</a:t>
            </a:r>
            <a:endParaRPr lang="en-US" dirty="0"/>
          </a:p>
        </p:txBody>
      </p:sp>
      <p:sp>
        <p:nvSpPr>
          <p:cNvPr id="6" name="Slide Number Placeholder 5"/>
          <p:cNvSpPr>
            <a:spLocks noGrp="1"/>
          </p:cNvSpPr>
          <p:nvPr>
            <p:ph type="sldNum" sz="quarter" idx="12"/>
          </p:nvPr>
        </p:nvSpPr>
        <p:spPr/>
        <p:txBody>
          <a:bodyPr/>
          <a:lstStyle/>
          <a:p>
            <a:fld id="{EBE04232-1B2B-F943-AAFD-922F680CD1EC}" type="slidenum">
              <a:rPr lang="en-US" smtClean="0"/>
              <a:t>‹#›</a:t>
            </a:fld>
            <a:endParaRPr lang="en-US"/>
          </a:p>
        </p:txBody>
      </p:sp>
    </p:spTree>
    <p:extLst>
      <p:ext uri="{BB962C8B-B14F-4D97-AF65-F5344CB8AC3E}">
        <p14:creationId xmlns:p14="http://schemas.microsoft.com/office/powerpoint/2010/main" val="39383187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B6A743-0305-984B-AB7B-52B828CF7AF8}" type="datetime1">
              <a:rPr lang="en-US" smtClean="0"/>
              <a:t>3/20/14</a:t>
            </a:fld>
            <a:endParaRPr lang="en-US"/>
          </a:p>
        </p:txBody>
      </p:sp>
      <p:sp>
        <p:nvSpPr>
          <p:cNvPr id="5" name="Footer Placeholder 4"/>
          <p:cNvSpPr>
            <a:spLocks noGrp="1"/>
          </p:cNvSpPr>
          <p:nvPr>
            <p:ph type="ftr" sz="quarter" idx="11"/>
          </p:nvPr>
        </p:nvSpPr>
        <p:spPr/>
        <p:txBody>
          <a:bodyPr/>
          <a:lstStyle/>
          <a:p>
            <a:r>
              <a:rPr lang="en-US" dirty="0" err="1" smtClean="0"/>
              <a:t>Biocomplexity</a:t>
            </a:r>
            <a:endParaRPr lang="en-US" dirty="0"/>
          </a:p>
        </p:txBody>
      </p:sp>
      <p:sp>
        <p:nvSpPr>
          <p:cNvPr id="6" name="Slide Number Placeholder 5"/>
          <p:cNvSpPr>
            <a:spLocks noGrp="1"/>
          </p:cNvSpPr>
          <p:nvPr>
            <p:ph type="sldNum" sz="quarter" idx="12"/>
          </p:nvPr>
        </p:nvSpPr>
        <p:spPr/>
        <p:txBody>
          <a:bodyPr/>
          <a:lstStyle/>
          <a:p>
            <a:fld id="{EBE04232-1B2B-F943-AAFD-922F680CD1EC}" type="slidenum">
              <a:rPr lang="en-US" smtClean="0"/>
              <a:t>‹#›</a:t>
            </a:fld>
            <a:endParaRPr lang="en-US"/>
          </a:p>
        </p:txBody>
      </p:sp>
    </p:spTree>
    <p:extLst>
      <p:ext uri="{BB962C8B-B14F-4D97-AF65-F5344CB8AC3E}">
        <p14:creationId xmlns:p14="http://schemas.microsoft.com/office/powerpoint/2010/main" val="426597954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4" Type="http://schemas.openxmlformats.org/officeDocument/2006/relationships/image" Target="../media/image2.jp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26A7CF">
                <a:alpha val="29000"/>
              </a:srgbClr>
            </a:gs>
            <a:gs pos="100000">
              <a:srgbClr val="FFFFFF">
                <a:alpha val="29000"/>
              </a:srgbClr>
            </a:gs>
          </a:gsLst>
          <a:lin ang="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995680"/>
            <a:ext cx="8229600" cy="1107440"/>
          </a:xfrm>
          <a:prstGeom prst="rect">
            <a:avLst/>
          </a:prstGeom>
        </p:spPr>
        <p:txBody>
          <a:bodyPr vert="horz" lIns="91440" tIns="45720" rIns="91440" bIns="45720" rtlCol="0" anchor="ctr">
            <a:normAutofit/>
          </a:bodyPr>
          <a:lstStyle/>
          <a:p>
            <a:r>
              <a:rPr lang="en-US" dirty="0" smtClean="0"/>
              <a:t>            Title style </a:t>
            </a:r>
            <a:endParaRPr lang="en-US" dirty="0"/>
          </a:p>
        </p:txBody>
      </p:sp>
      <p:sp>
        <p:nvSpPr>
          <p:cNvPr id="3" name="Text Placeholder 2"/>
          <p:cNvSpPr>
            <a:spLocks noGrp="1"/>
          </p:cNvSpPr>
          <p:nvPr>
            <p:ph type="body" idx="1"/>
          </p:nvPr>
        </p:nvSpPr>
        <p:spPr>
          <a:xfrm>
            <a:off x="457200" y="2468880"/>
            <a:ext cx="8229600" cy="365728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4E380B-5ECA-7541-89E5-2BB5E45AB482}" type="datetime1">
              <a:rPr lang="en-US" smtClean="0"/>
              <a:t>3/20/14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Arctic Biocomplexity</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rgbClr val="26A7CF"/>
                </a:solidFill>
              </a:defRPr>
            </a:lvl1pPr>
          </a:lstStyle>
          <a:p>
            <a:r>
              <a:rPr lang="en-US" b="1" smtClean="0"/>
              <a:t> </a:t>
            </a:r>
            <a:endParaRPr lang="en-US" b="1" dirty="0"/>
          </a:p>
        </p:txBody>
      </p:sp>
      <p:pic>
        <p:nvPicPr>
          <p:cNvPr id="8" name="Picture 7" descr="Screen Shot 2013-02-17 at 11.57.27 AM.png"/>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57200" y="6373495"/>
            <a:ext cx="2198830" cy="347980"/>
          </a:xfrm>
          <a:prstGeom prst="rect">
            <a:avLst/>
          </a:prstGeom>
        </p:spPr>
      </p:pic>
      <p:pic>
        <p:nvPicPr>
          <p:cNvPr id="7" name="Picture 6" descr="Arctic_header2.jpg"/>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0"/>
            <a:ext cx="9144000" cy="914400"/>
          </a:xfrm>
          <a:prstGeom prst="rect">
            <a:avLst/>
          </a:prstGeom>
        </p:spPr>
      </p:pic>
    </p:spTree>
    <p:extLst>
      <p:ext uri="{BB962C8B-B14F-4D97-AF65-F5344CB8AC3E}">
        <p14:creationId xmlns:p14="http://schemas.microsoft.com/office/powerpoint/2010/main" val="23199464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dist" defTabSz="457200" rtl="0" eaLnBrk="1" latinLnBrk="0" hangingPunct="1">
        <a:spcBef>
          <a:spcPct val="0"/>
        </a:spcBef>
        <a:buNone/>
        <a:defRPr sz="4400" kern="1200" baseline="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24"/>
          <p:cNvSpPr>
            <a:spLocks noGrp="1"/>
          </p:cNvSpPr>
          <p:nvPr>
            <p:ph type="title"/>
          </p:nvPr>
        </p:nvSpPr>
        <p:spPr/>
        <p:txBody>
          <a:bodyPr>
            <a:noAutofit/>
          </a:bodyPr>
          <a:lstStyle/>
          <a:p>
            <a:pPr algn="l"/>
            <a:r>
              <a:rPr lang="en-US" sz="3600" b="0" dirty="0" smtClean="0"/>
              <a:t>Lesson 15 – Stakeholders and Conservation Strategies</a:t>
            </a:r>
            <a:endParaRPr lang="en-US" sz="3600" b="0" dirty="0"/>
          </a:p>
        </p:txBody>
      </p:sp>
      <p:sp>
        <p:nvSpPr>
          <p:cNvPr id="8" name="Footer Placeholder 7"/>
          <p:cNvSpPr>
            <a:spLocks noGrp="1"/>
          </p:cNvSpPr>
          <p:nvPr>
            <p:ph type="ftr" sz="quarter" idx="11"/>
          </p:nvPr>
        </p:nvSpPr>
        <p:spPr>
          <a:xfrm>
            <a:off x="3124200" y="6345767"/>
            <a:ext cx="2895600" cy="365125"/>
          </a:xfrm>
        </p:spPr>
        <p:txBody>
          <a:bodyPr/>
          <a:lstStyle/>
          <a:p>
            <a:r>
              <a:rPr lang="en-US" b="1" dirty="0" err="1" smtClean="0">
                <a:solidFill>
                  <a:srgbClr val="7F7F7F"/>
                </a:solidFill>
              </a:rPr>
              <a:t>Biocomplexity</a:t>
            </a:r>
            <a:endParaRPr lang="en-US" b="1" dirty="0">
              <a:solidFill>
                <a:srgbClr val="7F7F7F"/>
              </a:solidFill>
            </a:endParaRPr>
          </a:p>
        </p:txBody>
      </p:sp>
      <p:sp>
        <p:nvSpPr>
          <p:cNvPr id="20" name="Slide Number Placeholder 19"/>
          <p:cNvSpPr>
            <a:spLocks noGrp="1"/>
          </p:cNvSpPr>
          <p:nvPr>
            <p:ph type="sldNum" sz="quarter" idx="12"/>
          </p:nvPr>
        </p:nvSpPr>
        <p:spPr/>
        <p:txBody>
          <a:bodyPr/>
          <a:lstStyle/>
          <a:p>
            <a:fld id="{EBE04232-1B2B-F943-AAFD-922F680CD1EC}" type="slidenum">
              <a:rPr lang="en-US" sz="1200" smtClean="0"/>
              <a:t>1</a:t>
            </a:fld>
            <a:endParaRPr lang="en-US" sz="1200"/>
          </a:p>
        </p:txBody>
      </p:sp>
      <p:sp>
        <p:nvSpPr>
          <p:cNvPr id="3" name="TextBox 2"/>
          <p:cNvSpPr txBox="1"/>
          <p:nvPr/>
        </p:nvSpPr>
        <p:spPr>
          <a:xfrm>
            <a:off x="5092034" y="1889456"/>
            <a:ext cx="3821994" cy="4154983"/>
          </a:xfrm>
          <a:prstGeom prst="rect">
            <a:avLst/>
          </a:prstGeom>
          <a:noFill/>
        </p:spPr>
        <p:txBody>
          <a:bodyPr wrap="square" rtlCol="0">
            <a:spAutoFit/>
          </a:bodyPr>
          <a:lstStyle/>
          <a:p>
            <a:r>
              <a:rPr lang="en-US" sz="2400" dirty="0" smtClean="0">
                <a:solidFill>
                  <a:srgbClr val="7F7F7F"/>
                </a:solidFill>
              </a:rPr>
              <a:t>The </a:t>
            </a:r>
            <a:r>
              <a:rPr lang="en-US" sz="2400" dirty="0">
                <a:solidFill>
                  <a:srgbClr val="7F7F7F"/>
                </a:solidFill>
              </a:rPr>
              <a:t>science of </a:t>
            </a:r>
            <a:r>
              <a:rPr lang="en-US" sz="2400" dirty="0" err="1" smtClean="0">
                <a:solidFill>
                  <a:srgbClr val="7F7F7F"/>
                </a:solidFill>
              </a:rPr>
              <a:t>biocomplexity</a:t>
            </a:r>
            <a:r>
              <a:rPr lang="en-US" sz="2400" dirty="0" smtClean="0">
                <a:solidFill>
                  <a:srgbClr val="7F7F7F"/>
                </a:solidFill>
              </a:rPr>
              <a:t> links each species and all the factors relevant to its survival that </a:t>
            </a:r>
            <a:r>
              <a:rPr lang="en-US" sz="2400" dirty="0">
                <a:solidFill>
                  <a:srgbClr val="7F7F7F"/>
                </a:solidFill>
              </a:rPr>
              <a:t>can </a:t>
            </a:r>
            <a:r>
              <a:rPr lang="en-US" sz="2400" dirty="0" smtClean="0">
                <a:solidFill>
                  <a:srgbClr val="7F7F7F"/>
                </a:solidFill>
              </a:rPr>
              <a:t>possibly be be relevant. </a:t>
            </a:r>
            <a:r>
              <a:rPr lang="en-US" sz="2400" dirty="0">
                <a:solidFill>
                  <a:srgbClr val="7F7F7F"/>
                </a:solidFill>
              </a:rPr>
              <a:t>You will need to consider many factors and influences that are interwoven in sometimes complex ways. </a:t>
            </a:r>
            <a:r>
              <a:rPr lang="en-US" sz="2400" dirty="0" smtClean="0">
                <a:solidFill>
                  <a:srgbClr val="7F7F7F"/>
                </a:solidFill>
              </a:rPr>
              <a:t>How can you represent this complexity to think about it systematically?</a:t>
            </a:r>
            <a:endParaRPr lang="en-US" sz="2400" dirty="0">
              <a:solidFill>
                <a:srgbClr val="7F7F7F"/>
              </a:solidFill>
            </a:endParaRPr>
          </a:p>
        </p:txBody>
      </p:sp>
      <p:pic>
        <p:nvPicPr>
          <p:cNvPr id="2" name="Picture 1" descr="arctic_176.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2595033"/>
            <a:ext cx="4351867" cy="3263900"/>
          </a:xfrm>
          <a:prstGeom prst="rect">
            <a:avLst/>
          </a:prstGeom>
        </p:spPr>
      </p:pic>
    </p:spTree>
    <p:extLst>
      <p:ext uri="{BB962C8B-B14F-4D97-AF65-F5344CB8AC3E}">
        <p14:creationId xmlns:p14="http://schemas.microsoft.com/office/powerpoint/2010/main" val="269825554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Biocomplexity</a:t>
            </a:r>
            <a:endParaRPr lang="en-US" dirty="0"/>
          </a:p>
        </p:txBody>
      </p:sp>
      <p:sp>
        <p:nvSpPr>
          <p:cNvPr id="3" name="Slide Number Placeholder 2"/>
          <p:cNvSpPr>
            <a:spLocks noGrp="1"/>
          </p:cNvSpPr>
          <p:nvPr>
            <p:ph type="sldNum" sz="quarter" idx="12"/>
          </p:nvPr>
        </p:nvSpPr>
        <p:spPr/>
        <p:txBody>
          <a:bodyPr/>
          <a:lstStyle/>
          <a:p>
            <a:fld id="{EBE04232-1B2B-F943-AAFD-922F680CD1EC}" type="slidenum">
              <a:rPr lang="en-US" smtClean="0"/>
              <a:t>2</a:t>
            </a:fld>
            <a:endParaRPr lang="en-US"/>
          </a:p>
        </p:txBody>
      </p:sp>
      <p:pic>
        <p:nvPicPr>
          <p:cNvPr id="4" name="Picture 3" descr="arctic_34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1067" y="937965"/>
            <a:ext cx="5080000" cy="3369733"/>
          </a:xfrm>
          <a:prstGeom prst="rect">
            <a:avLst/>
          </a:prstGeom>
        </p:spPr>
      </p:pic>
      <p:sp>
        <p:nvSpPr>
          <p:cNvPr id="5" name="TextBox 4"/>
          <p:cNvSpPr txBox="1"/>
          <p:nvPr/>
        </p:nvSpPr>
        <p:spPr>
          <a:xfrm>
            <a:off x="474133" y="4792134"/>
            <a:ext cx="8212667" cy="1200328"/>
          </a:xfrm>
          <a:prstGeom prst="rect">
            <a:avLst/>
          </a:prstGeom>
          <a:noFill/>
        </p:spPr>
        <p:txBody>
          <a:bodyPr wrap="square" rtlCol="0">
            <a:spAutoFit/>
          </a:bodyPr>
          <a:lstStyle/>
          <a:p>
            <a:r>
              <a:rPr lang="en-US" sz="2400" dirty="0" smtClean="0">
                <a:solidFill>
                  <a:srgbClr val="7F7F7F"/>
                </a:solidFill>
              </a:rPr>
              <a:t>A connection circle attempts to display many interconnected </a:t>
            </a:r>
            <a:r>
              <a:rPr lang="en-US" sz="2400" dirty="0" err="1" smtClean="0">
                <a:solidFill>
                  <a:srgbClr val="7F7F7F"/>
                </a:solidFill>
              </a:rPr>
              <a:t>biocomplex</a:t>
            </a:r>
            <a:r>
              <a:rPr lang="en-US" sz="2400" dirty="0" smtClean="0">
                <a:solidFill>
                  <a:srgbClr val="7F7F7F"/>
                </a:solidFill>
              </a:rPr>
              <a:t> relationships in a simple way. What story is this graphic telling us?</a:t>
            </a:r>
            <a:endParaRPr lang="en-US" sz="2400" dirty="0">
              <a:solidFill>
                <a:srgbClr val="7F7F7F"/>
              </a:solidFill>
            </a:endParaRPr>
          </a:p>
        </p:txBody>
      </p:sp>
    </p:spTree>
    <p:extLst>
      <p:ext uri="{BB962C8B-B14F-4D97-AF65-F5344CB8AC3E}">
        <p14:creationId xmlns:p14="http://schemas.microsoft.com/office/powerpoint/2010/main" val="34007276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Biocomplexity</a:t>
            </a:r>
            <a:endParaRPr lang="en-US" dirty="0"/>
          </a:p>
        </p:txBody>
      </p:sp>
      <p:sp>
        <p:nvSpPr>
          <p:cNvPr id="3" name="Slide Number Placeholder 2"/>
          <p:cNvSpPr>
            <a:spLocks noGrp="1"/>
          </p:cNvSpPr>
          <p:nvPr>
            <p:ph type="sldNum" sz="quarter" idx="12"/>
          </p:nvPr>
        </p:nvSpPr>
        <p:spPr/>
        <p:txBody>
          <a:bodyPr/>
          <a:lstStyle/>
          <a:p>
            <a:fld id="{EBE04232-1B2B-F943-AAFD-922F680CD1EC}" type="slidenum">
              <a:rPr lang="en-US" smtClean="0"/>
              <a:t>3</a:t>
            </a:fld>
            <a:endParaRPr lang="en-US"/>
          </a:p>
        </p:txBody>
      </p:sp>
      <p:sp>
        <p:nvSpPr>
          <p:cNvPr id="4" name="TextBox 3"/>
          <p:cNvSpPr txBox="1"/>
          <p:nvPr/>
        </p:nvSpPr>
        <p:spPr>
          <a:xfrm>
            <a:off x="795867" y="3918003"/>
            <a:ext cx="7890933" cy="2215991"/>
          </a:xfrm>
          <a:prstGeom prst="rect">
            <a:avLst/>
          </a:prstGeom>
          <a:noFill/>
        </p:spPr>
        <p:txBody>
          <a:bodyPr wrap="square" rtlCol="0">
            <a:spAutoFit/>
          </a:bodyPr>
          <a:lstStyle/>
          <a:p>
            <a:r>
              <a:rPr lang="en-US" sz="2400" dirty="0" smtClean="0">
                <a:solidFill>
                  <a:srgbClr val="7F7F7F"/>
                </a:solidFill>
              </a:rPr>
              <a:t>In the same way, in this lesson you will use a connection circle to model all the possible biotic and abiotic factors (including humans) that you think are relevant to your case. This summary will help you organize your thoughts about the conservation challenge.</a:t>
            </a:r>
            <a:endParaRPr lang="en-US" sz="2400" dirty="0">
              <a:solidFill>
                <a:srgbClr val="7F7F7F"/>
              </a:solidFill>
            </a:endParaRPr>
          </a:p>
          <a:p>
            <a:endParaRPr lang="en-US" dirty="0"/>
          </a:p>
        </p:txBody>
      </p:sp>
      <p:pic>
        <p:nvPicPr>
          <p:cNvPr id="5" name="Picture 4" descr="arctic_178.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0945" y="1015999"/>
            <a:ext cx="4582110" cy="2902003"/>
          </a:xfrm>
          <a:prstGeom prst="rect">
            <a:avLst/>
          </a:prstGeom>
        </p:spPr>
      </p:pic>
    </p:spTree>
    <p:extLst>
      <p:ext uri="{BB962C8B-B14F-4D97-AF65-F5344CB8AC3E}">
        <p14:creationId xmlns:p14="http://schemas.microsoft.com/office/powerpoint/2010/main" val="39648010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Biocomplexity</a:t>
            </a:r>
            <a:endParaRPr lang="en-US" dirty="0"/>
          </a:p>
        </p:txBody>
      </p:sp>
      <p:sp>
        <p:nvSpPr>
          <p:cNvPr id="3" name="Slide Number Placeholder 2"/>
          <p:cNvSpPr>
            <a:spLocks noGrp="1"/>
          </p:cNvSpPr>
          <p:nvPr>
            <p:ph type="sldNum" sz="quarter" idx="12"/>
          </p:nvPr>
        </p:nvSpPr>
        <p:spPr/>
        <p:txBody>
          <a:bodyPr/>
          <a:lstStyle/>
          <a:p>
            <a:fld id="{EBE04232-1B2B-F943-AAFD-922F680CD1EC}" type="slidenum">
              <a:rPr lang="en-US" smtClean="0"/>
              <a:t>4</a:t>
            </a:fld>
            <a:endParaRPr lang="en-US"/>
          </a:p>
        </p:txBody>
      </p:sp>
      <p:sp>
        <p:nvSpPr>
          <p:cNvPr id="4" name="TextBox 3"/>
          <p:cNvSpPr txBox="1"/>
          <p:nvPr/>
        </p:nvSpPr>
        <p:spPr>
          <a:xfrm>
            <a:off x="592667" y="3838389"/>
            <a:ext cx="7975600" cy="1846659"/>
          </a:xfrm>
          <a:prstGeom prst="rect">
            <a:avLst/>
          </a:prstGeom>
          <a:noFill/>
        </p:spPr>
        <p:txBody>
          <a:bodyPr wrap="square" rtlCol="0">
            <a:spAutoFit/>
          </a:bodyPr>
          <a:lstStyle/>
          <a:p>
            <a:r>
              <a:rPr lang="en-US" sz="2400" dirty="0" smtClean="0">
                <a:solidFill>
                  <a:srgbClr val="7F7F7F"/>
                </a:solidFill>
              </a:rPr>
              <a:t>Finally, </a:t>
            </a:r>
            <a:r>
              <a:rPr lang="en-US" sz="2400" dirty="0">
                <a:solidFill>
                  <a:srgbClr val="7F7F7F"/>
                </a:solidFill>
              </a:rPr>
              <a:t>you </a:t>
            </a:r>
            <a:r>
              <a:rPr lang="en-US" sz="2400" dirty="0" smtClean="0">
                <a:solidFill>
                  <a:srgbClr val="7F7F7F"/>
                </a:solidFill>
              </a:rPr>
              <a:t>review the </a:t>
            </a:r>
            <a:r>
              <a:rPr lang="en-US" sz="2400" dirty="0">
                <a:solidFill>
                  <a:srgbClr val="7F7F7F"/>
                </a:solidFill>
              </a:rPr>
              <a:t>couplings between local and global systems as you learn more about conservation in the Arctic, and begin to </a:t>
            </a:r>
            <a:r>
              <a:rPr lang="en-US" sz="2400" dirty="0" smtClean="0">
                <a:solidFill>
                  <a:srgbClr val="7F7F7F"/>
                </a:solidFill>
              </a:rPr>
              <a:t>review the pros and cons of different conservation strategies for your species.</a:t>
            </a:r>
            <a:endParaRPr lang="en-US" sz="2400" dirty="0">
              <a:solidFill>
                <a:srgbClr val="7F7F7F"/>
              </a:solidFill>
            </a:endParaRPr>
          </a:p>
          <a:p>
            <a:endParaRPr lang="en-US" dirty="0"/>
          </a:p>
        </p:txBody>
      </p:sp>
      <p:pic>
        <p:nvPicPr>
          <p:cNvPr id="5" name="Picture 4" descr="arctic_22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905" y="965199"/>
            <a:ext cx="4762191" cy="2873189"/>
          </a:xfrm>
          <a:prstGeom prst="rect">
            <a:avLst/>
          </a:prstGeom>
        </p:spPr>
      </p:pic>
    </p:spTree>
    <p:extLst>
      <p:ext uri="{BB962C8B-B14F-4D97-AF65-F5344CB8AC3E}">
        <p14:creationId xmlns:p14="http://schemas.microsoft.com/office/powerpoint/2010/main" val="2886121172"/>
      </p:ext>
    </p:extLst>
  </p:cSld>
  <p:clrMapOvr>
    <a:masterClrMapping/>
  </p:clrMapOvr>
</p:sld>
</file>

<file path=ppt/theme/theme1.xml><?xml version="1.0" encoding="utf-8"?>
<a:theme xmlns:a="http://schemas.openxmlformats.org/drawingml/2006/main" name="Amazonia slide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Amazonia slide template.potx</Template>
  <TotalTime>687</TotalTime>
  <Words>175</Words>
  <Application>Microsoft Macintosh PowerPoint</Application>
  <PresentationFormat>On-screen Show (4:3)</PresentationFormat>
  <Paragraphs>13</Paragraphs>
  <Slides>4</Slides>
  <Notes>0</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Amazonia slide template</vt:lpstr>
      <vt:lpstr>Lesson 15 – Stakeholders and Conservation Strategies</vt:lpstr>
      <vt:lpstr>PowerPoint Presentation</vt:lpstr>
      <vt:lpstr>PowerPoint Presentation</vt:lpstr>
      <vt:lpstr>PowerPoint Presentation</vt:lpstr>
    </vt:vector>
  </TitlesOfParts>
  <Company>TERC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Gilly Puttick</dc:creator>
  <cp:lastModifiedBy>Gilly Puttick</cp:lastModifiedBy>
  <cp:revision>33</cp:revision>
  <dcterms:created xsi:type="dcterms:W3CDTF">2013-02-17T16:52:56Z</dcterms:created>
  <dcterms:modified xsi:type="dcterms:W3CDTF">2014-03-20T20:30:17Z</dcterms:modified>
</cp:coreProperties>
</file>