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-104" y="-1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10 – Natural Selection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5507826" y="2526732"/>
            <a:ext cx="33451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In the previous lesson, you saw how population-level </a:t>
            </a:r>
            <a:r>
              <a:rPr lang="en-US" sz="2400" dirty="0" smtClean="0">
                <a:solidFill>
                  <a:srgbClr val="7F7F7F"/>
                </a:solidFill>
              </a:rPr>
              <a:t>variation changed </a:t>
            </a:r>
            <a:r>
              <a:rPr lang="en-US" sz="2400" dirty="0">
                <a:solidFill>
                  <a:srgbClr val="7F7F7F"/>
                </a:solidFill>
              </a:rPr>
              <a:t>under the influence of artificial </a:t>
            </a:r>
            <a:r>
              <a:rPr lang="en-US" sz="2400" dirty="0" smtClean="0">
                <a:solidFill>
                  <a:srgbClr val="7F7F7F"/>
                </a:solidFill>
              </a:rPr>
              <a:t>selection. Could </a:t>
            </a:r>
            <a:r>
              <a:rPr lang="en-US" sz="2400" dirty="0">
                <a:solidFill>
                  <a:srgbClr val="7F7F7F"/>
                </a:solidFill>
              </a:rPr>
              <a:t>changes of this nature lead to natural selection in the wild</a:t>
            </a:r>
            <a:r>
              <a:rPr lang="en-US" sz="2400" dirty="0" smtClean="0">
                <a:solidFill>
                  <a:srgbClr val="7F7F7F"/>
                </a:solidFill>
              </a:rPr>
              <a:t>?</a:t>
            </a:r>
            <a:endParaRPr lang="en-US" sz="2400" dirty="0"/>
          </a:p>
        </p:txBody>
      </p:sp>
      <p:pic>
        <p:nvPicPr>
          <p:cNvPr id="4" name="Picture 3" descr="arctic_0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45" y="2373061"/>
            <a:ext cx="4924007" cy="328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23333" y="3964321"/>
            <a:ext cx="8263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The Fast Plants data only represented short-term change over four generations. How can this help us understand the mechanism of natural selection?  We can use a </a:t>
            </a:r>
            <a:r>
              <a:rPr lang="en-US" sz="2400" dirty="0" err="1" smtClean="0">
                <a:solidFill>
                  <a:srgbClr val="7F7F7F"/>
                </a:solidFill>
              </a:rPr>
              <a:t>NetLogo</a:t>
            </a:r>
            <a:r>
              <a:rPr lang="en-US" sz="2400" dirty="0" smtClean="0">
                <a:solidFill>
                  <a:srgbClr val="7F7F7F"/>
                </a:solidFill>
              </a:rPr>
              <a:t> simulation to run the experiment over as many generations as we want…</a:t>
            </a:r>
            <a:endParaRPr lang="en-US" dirty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7" name="Picture 6" descr="moth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733" y="954571"/>
            <a:ext cx="5205951" cy="301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09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45067" y="4578234"/>
            <a:ext cx="7620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In this investigation, you will run simulations on a </a:t>
            </a:r>
            <a:r>
              <a:rPr lang="en-US" sz="2400" dirty="0" err="1">
                <a:solidFill>
                  <a:srgbClr val="7F7F7F"/>
                </a:solidFill>
              </a:rPr>
              <a:t>Netlogo</a:t>
            </a:r>
            <a:r>
              <a:rPr lang="en-US" sz="2400" dirty="0">
                <a:solidFill>
                  <a:srgbClr val="7F7F7F"/>
                </a:solidFill>
              </a:rPr>
              <a:t> model designed to imitate the dynamics of a population </a:t>
            </a:r>
            <a:r>
              <a:rPr lang="en-US" sz="2400" dirty="0" smtClean="0">
                <a:solidFill>
                  <a:srgbClr val="7F7F7F"/>
                </a:solidFill>
              </a:rPr>
              <a:t>of peppered moths under </a:t>
            </a:r>
            <a:r>
              <a:rPr lang="en-US" sz="2400" dirty="0">
                <a:solidFill>
                  <a:srgbClr val="7F7F7F"/>
                </a:solidFill>
              </a:rPr>
              <a:t>selection pressure.</a:t>
            </a:r>
          </a:p>
        </p:txBody>
      </p:sp>
      <p:pic>
        <p:nvPicPr>
          <p:cNvPr id="7" name="Picture 6" descr="arctic_0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99" y="1090294"/>
            <a:ext cx="2753937" cy="2753937"/>
          </a:xfrm>
          <a:prstGeom prst="rect">
            <a:avLst/>
          </a:prstGeom>
        </p:spPr>
      </p:pic>
      <p:pic>
        <p:nvPicPr>
          <p:cNvPr id="8" name="Picture 7" descr="arctic_0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746" y="1210384"/>
            <a:ext cx="4130907" cy="275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18011" y="4613527"/>
            <a:ext cx="826878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 How are the outputs of the peppered moth model relevant to your </a:t>
            </a:r>
            <a:r>
              <a:rPr lang="en-US" sz="2400" dirty="0">
                <a:solidFill>
                  <a:srgbClr val="7F7F7F"/>
                </a:solidFill>
              </a:rPr>
              <a:t>focal </a:t>
            </a:r>
            <a:r>
              <a:rPr lang="en-US" sz="2400" dirty="0" smtClean="0">
                <a:solidFill>
                  <a:srgbClr val="7F7F7F"/>
                </a:solidFill>
              </a:rPr>
              <a:t>species? In what ways do you think it needs to adapt to </a:t>
            </a:r>
            <a:r>
              <a:rPr lang="en-US" sz="2400" dirty="0">
                <a:solidFill>
                  <a:srgbClr val="7F7F7F"/>
                </a:solidFill>
              </a:rPr>
              <a:t>improve </a:t>
            </a:r>
            <a:r>
              <a:rPr lang="en-US" sz="2400" dirty="0" smtClean="0">
                <a:solidFill>
                  <a:srgbClr val="7F7F7F"/>
                </a:solidFill>
              </a:rPr>
              <a:t>its chances </a:t>
            </a:r>
            <a:r>
              <a:rPr lang="en-US" sz="2400" dirty="0">
                <a:solidFill>
                  <a:srgbClr val="7F7F7F"/>
                </a:solidFill>
              </a:rPr>
              <a:t>for surviving </a:t>
            </a:r>
            <a:r>
              <a:rPr lang="en-US" sz="2400" dirty="0" smtClean="0">
                <a:solidFill>
                  <a:srgbClr val="7F7F7F"/>
                </a:solidFill>
              </a:rPr>
              <a:t>the impacts of </a:t>
            </a:r>
            <a:r>
              <a:rPr lang="en-US" sz="2400" smtClean="0">
                <a:solidFill>
                  <a:srgbClr val="7F7F7F"/>
                </a:solidFill>
              </a:rPr>
              <a:t>global warming?</a:t>
            </a:r>
            <a:endParaRPr lang="en-US" sz="2400" dirty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arctic_17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461" y="938348"/>
            <a:ext cx="5151079" cy="343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9626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363</TotalTime>
  <Words>155</Words>
  <Application>Microsoft Macintosh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Amazonia slide template</vt:lpstr>
      <vt:lpstr>Lesson 10 – Natural Selection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32</cp:revision>
  <dcterms:created xsi:type="dcterms:W3CDTF">2013-02-17T16:52:56Z</dcterms:created>
  <dcterms:modified xsi:type="dcterms:W3CDTF">2014-03-31T21:09:42Z</dcterms:modified>
</cp:coreProperties>
</file>