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3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7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9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D0B73-1A0B-3F40-BA52-37DD48F2D945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73659-BFBC-E14D-88BF-D47A63954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78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36C4A-9050-9238-CA59-1BA3243D5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97B102-F9AA-89D1-2FE4-2FA1BE8FB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4836D-673D-CD77-C1F9-296907C14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16622-23BD-1EC4-77EB-05DBEC69F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75289-02FC-CCD9-3505-69C0F32B0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4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06615-FA36-4D2D-19E9-5C8DA7A67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64E200-396C-A39E-3ADF-5924AF2A6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BA939-E659-563B-9DD8-626F63739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3B30F-2832-5865-81FB-AABE4B7DC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BBEBA-79E1-9D4B-1C53-162C9F467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01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2D4EB3-C494-6EFE-EE3A-04EDCEC6B7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6BC9AB-2145-035E-3BBC-A0CE4FA8D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7EE43-897A-B095-BDB2-BC74706FF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FC484-58D6-CA5F-C265-0221647D9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5FEE8-E608-7661-FE52-EA6464DDA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389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68A98EF-5261-3048-BEFC-BA5E9385A2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77591"/>
            <a:ext cx="2594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en-US" dirty="0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pic>
        <p:nvPicPr>
          <p:cNvPr id="2" name="Picture 1" descr="SABES/Massachusetts PAE logos">
            <a:extLst>
              <a:ext uri="{FF2B5EF4-FFF2-40B4-BE49-F238E27FC236}">
                <a16:creationId xmlns:a16="http://schemas.microsoft.com/office/drawing/2014/main" id="{25850E2F-F9CC-BCA7-C451-CD62CFCC4D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10354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9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D2572-9A64-D9E9-C6A6-795C76BC8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A1A97-2428-40DC-E165-847BA21F6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3FAAD-EDA0-4810-ED73-C66C2C710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241AF-FAEF-604E-81E6-EBCFF0974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33F2C-E2D9-1B75-11E7-21F58C26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21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60E10-EBF6-EF26-73C6-DD3DA1CE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2A7A4-FB54-268F-0C43-3E69DDF0C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D85CA-05DB-A218-8F9F-C7EA5AF7B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956C1-2E3D-A817-1B68-5E5178615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B0029-A1B5-0D47-7A10-7B31AB5D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7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AE82C-C2AB-0AD6-0FBF-A047E764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B70F0-0E3D-FE50-6B0C-28A18A1D6B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556A6A-8A91-8098-EB82-8B231F632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88238-E240-D5DC-6450-E3196B886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BFE5F-B9FA-2A44-E3AF-69654E48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8FA84E-6A8D-7FD1-6490-CC2D3E359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49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95ED-7B18-FE68-D91D-95EA1849F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B312FD-F30D-A03E-0685-68E786E89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262721-9984-7BA2-16E2-E574A4673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4FD50F-DBFE-78C5-5D59-F7E3B7B0C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2252A6-2F49-3FC6-BD7D-7A9ABD2DB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EC9638-A439-5518-A50E-55FA7F2D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BBCED7-120A-A6AE-FEDD-7031BFC4A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B05AF8-FD4D-B10D-837F-8E0E049BE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1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F0236-2609-777E-7F7B-61C34ABB9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1ED169-AEAD-5BD2-2574-BE079B2D2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679710-7153-8CBE-D0A7-41761D079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A47D76-1934-9B8A-B527-9901D90F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53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9A1A23-5423-662E-740B-A5FB6A01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9FD8D7-B980-024B-EBCB-A8DF8EDC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E4DC9-04BE-A487-88D1-4B4EB873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22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88360-87C3-6875-29DD-948233A93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A9F6B-9DD6-641D-F465-B4A9B4385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0DB8E-3BE4-4BDD-1CC5-9CEB8CD0A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82720-C7E5-FFB5-06AA-34E93FE16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2B36F-0A52-552B-5135-A48EE3601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4F050-8F6D-7711-8A07-747BDC8D5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6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05788-7E37-A4B7-4789-1B157F6AB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DF98DC-AEEA-D8F8-BD17-4D18CFFD3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F7462-727A-24C2-C625-C8A5EC181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267A5-D861-0E2C-9C2E-6844AA987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09793E-3F25-67EE-2F7A-DC7BBE774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D436D-96BF-E75C-43DA-A0A77EF92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3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5A9AC5-6C80-F96B-E0B3-FA00F3D2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86FFC8-C961-6B6F-9AC6-B92A78215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44553-895F-CDED-A90A-C7CB694121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D506A1-FBAF-6EB2-E1B0-69C89B40A9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DB76-312E-F083-64F2-A24BC8C8C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B9AF8-5558-45D2-8FDE-6D4F6D7EB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8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85269B-2056-44D6-8962-62E6612394AF}"/>
              </a:ext>
            </a:extLst>
          </p:cNvPr>
          <p:cNvSpPr txBox="1"/>
          <p:nvPr/>
        </p:nvSpPr>
        <p:spPr>
          <a:xfrm>
            <a:off x="1046371" y="1135618"/>
            <a:ext cx="1090322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[Choose something in the classroom. Give at least one measurement and 3 or 4 clues.  Have measuring tools available.]</a:t>
            </a:r>
          </a:p>
          <a:p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r>
              <a:rPr lang="en-US" sz="3600" b="1" dirty="0">
                <a:latin typeface="Calibri" panose="020F0502020204030204" pitchFamily="34" charset="0"/>
              </a:rPr>
              <a:t>I am 40” tall and 68” wide.</a:t>
            </a:r>
          </a:p>
          <a:p>
            <a:endParaRPr lang="en-US" sz="3600" b="1" dirty="0">
              <a:latin typeface="Calibri" panose="020F0502020204030204" pitchFamily="34" charset="0"/>
            </a:endParaRPr>
          </a:p>
          <a:p>
            <a:r>
              <a:rPr lang="en-US" sz="3600" b="1" dirty="0">
                <a:latin typeface="Calibri" panose="020F0502020204030204" pitchFamily="34" charset="0"/>
              </a:rPr>
              <a:t>I am shaped like a rectangle.</a:t>
            </a:r>
          </a:p>
          <a:p>
            <a:endParaRPr lang="en-US" sz="3600" b="1" dirty="0">
              <a:latin typeface="Calibri" panose="020F0502020204030204" pitchFamily="34" charset="0"/>
            </a:endParaRPr>
          </a:p>
          <a:p>
            <a:r>
              <a:rPr lang="en-US" sz="3600" b="1" dirty="0">
                <a:latin typeface="Calibri" panose="020F0502020204030204" pitchFamily="34" charset="0"/>
              </a:rPr>
              <a:t>I am flat.</a:t>
            </a:r>
          </a:p>
          <a:p>
            <a:endParaRPr lang="en-US" sz="3600" b="1" dirty="0">
              <a:latin typeface="Calibri" panose="020F0502020204030204" pitchFamily="34" charset="0"/>
            </a:endParaRPr>
          </a:p>
          <a:p>
            <a:r>
              <a:rPr lang="en-US" sz="3600" b="1" dirty="0">
                <a:latin typeface="Calibri" panose="020F0502020204030204" pitchFamily="34" charset="0"/>
              </a:rPr>
              <a:t>I am in the front of the room.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[This was a smartboard.]</a:t>
            </a:r>
          </a:p>
          <a:p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D2841E-E772-40FB-93AB-D0522B7D3C5D}"/>
              </a:ext>
            </a:extLst>
          </p:cNvPr>
          <p:cNvSpPr txBox="1"/>
          <p:nvPr/>
        </p:nvSpPr>
        <p:spPr>
          <a:xfrm>
            <a:off x="3803904" y="170688"/>
            <a:ext cx="51764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</a:rPr>
              <a:t>What Am I? 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[example]</a:t>
            </a:r>
          </a:p>
        </p:txBody>
      </p:sp>
    </p:spTree>
    <p:extLst>
      <p:ext uri="{BB962C8B-B14F-4D97-AF65-F5344CB8AC3E}">
        <p14:creationId xmlns:p14="http://schemas.microsoft.com/office/powerpoint/2010/main" val="12879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66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8</cp:revision>
  <dcterms:created xsi:type="dcterms:W3CDTF">2024-01-21T16:40:50Z</dcterms:created>
  <dcterms:modified xsi:type="dcterms:W3CDTF">2026-07-29T14:03:21Z</dcterms:modified>
</cp:coreProperties>
</file>