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2" autoAdjust="0"/>
    <p:restoredTop sz="94660"/>
  </p:normalViewPr>
  <p:slideViewPr>
    <p:cSldViewPr snapToGrid="0">
      <p:cViewPr varScale="1">
        <p:scale>
          <a:sx n="90" d="100"/>
          <a:sy n="90" d="100"/>
        </p:scale>
        <p:origin x="240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ACBAA-3670-7341-3091-C7283D12E5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FB2FEC-75D3-9253-8700-35DB9434A9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E9AC4-A282-527F-49AB-59A1079E7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32F81-59CC-4290-A374-07BD7631D5D1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ECA19-0456-DEDF-F61E-30A13860C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D10C7-A49B-69B1-AE99-ED82A0D29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B7D72-6054-4250-AEA9-7D77FB8DD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044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F6915-50AC-F3BC-9476-5E5019879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119B27-CA05-4A96-3CEF-DFA0309602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057AF-42DD-3341-9BDA-6FA92D1B0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32F81-59CC-4290-A374-07BD7631D5D1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9BA98-23C2-9B1D-EAA0-140B68DBE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07529-CB3C-4EE3-36D9-8D0CD8834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B7D72-6054-4250-AEA9-7D77FB8DD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23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D59009-3395-EB2A-DA09-A60F4E0E4F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A7F9F3-CA40-FF67-2629-4570D27A8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800A7-0098-99B7-C3AA-5EC5A7990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32F81-59CC-4290-A374-07BD7631D5D1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1EB09-82B4-4343-CBC7-4510BD77B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F946A-2133-BACC-2310-9EC0B0F1D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B7D72-6054-4250-AEA9-7D77FB8DD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251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A33F0-CE50-8D24-68B6-4C94A8505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59342-4498-0B74-225A-F178AFEEE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08E5E-B3D0-3796-6FAB-59685977C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32F81-59CC-4290-A374-07BD7631D5D1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600BC-E897-EB55-601A-A24ECB110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5CE6F-C040-F303-C1D3-1AE7060F0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B7D72-6054-4250-AEA9-7D77FB8DD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53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7E5F4-C77F-602D-C45C-A25AC6EF8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38128-1647-D768-1150-ABABDC819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997AB-2E75-5C5E-571D-CC9832738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32F81-59CC-4290-A374-07BD7631D5D1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6DAD6-8EB4-AEB9-62BC-762D14F48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CCA01A-DE8D-ABD9-BAED-BEB69E5A0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B7D72-6054-4250-AEA9-7D77FB8DD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8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3390D-C9AB-CEB3-73A9-2A5F63899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3E504-9003-6190-5D39-830288C2FE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A76270-4F94-7837-590B-90783ADDDD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78A359-7111-1913-1C10-49BBAA28D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32F81-59CC-4290-A374-07BD7631D5D1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E03BDB-257C-8F0D-9E53-722B3746E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E9E64-B14C-76CC-1732-3A382CB1F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B7D72-6054-4250-AEA9-7D77FB8DD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3A494-901C-EEDA-4051-4E622E89D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02915-5AFF-4B60-6CD7-3FFC0B2E5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C979DF-3809-5751-2B80-4A5595CB1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BB141F-3F6F-B51A-D818-1E17B38E9F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9EE7AB-6A76-ABF7-59CA-58C9880535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AA6E0C-5FCB-930B-7E3F-474ABB4C9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32F81-59CC-4290-A374-07BD7631D5D1}" type="datetimeFigureOut">
              <a:rPr lang="en-US" smtClean="0"/>
              <a:t>7/29/26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D06E28-8957-9C49-5B92-C72CC4990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9A8158-DE69-130B-2DDA-EC1D73103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B7D72-6054-4250-AEA9-7D77FB8DD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466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1C050-3FD4-97B7-BAF3-9136545DD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FB3C0-76CF-732A-767E-07E8F6515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32F81-59CC-4290-A374-07BD7631D5D1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F2322E-3001-9B82-DE59-F723158F7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54C09D-9CF9-10C5-5B78-5ECCEB59B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B7D72-6054-4250-AEA9-7D77FB8DD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88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A6D55D-7092-CD26-BCC1-40F665A36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32F81-59CC-4290-A374-07BD7631D5D1}" type="datetimeFigureOut">
              <a:rPr lang="en-US" smtClean="0"/>
              <a:t>7/29/26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779F4F-E0A5-421D-BAC2-490289E2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3FCC2D-AECF-4433-EDF5-3D4B53717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B7D72-6054-4250-AEA9-7D77FB8DD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303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AB153-E70B-542F-DAB7-3D35F0B7E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CC226-8BEC-D556-CA5B-CD465B02D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9CDA2D-33ED-8946-0A68-05F65BCDC4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51A348-65CB-C120-322B-603528CC6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32F81-59CC-4290-A374-07BD7631D5D1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62AADA-811F-CDDB-61E5-2BBA6E996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D866C7-FB63-2981-D890-456D9278F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B7D72-6054-4250-AEA9-7D77FB8DD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71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43ADE-4E7F-8485-C2F6-26DBD1282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F11D8F-39EA-AB55-637F-870D03AD33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47C33D-A10D-01B6-0BE4-214E241E8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7A716-1811-ECFB-B4CD-8D99292FA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32F81-59CC-4290-A374-07BD7631D5D1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3794F5-F7F9-73E6-82C6-4C6E0AD87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040B43-BAEF-294A-0E37-1A32A4ED0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B7D72-6054-4250-AEA9-7D77FB8DD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13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1FFCB8-A8C2-2503-5C1F-BA4632A59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1D0E1-AC89-7846-C0CA-0D922B129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50EA7-C1CA-0722-CAA9-1B860BAA8A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32F81-59CC-4290-A374-07BD7631D5D1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9B5A4-4A1B-57D1-F9AD-A2B5707C2B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9F6FE-697A-C831-2A74-249CBF65F7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B7D72-6054-4250-AEA9-7D77FB8DD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92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882CFE-5EE9-4AE1-9714-E88D028868F4}"/>
              </a:ext>
            </a:extLst>
          </p:cNvPr>
          <p:cNvSpPr txBox="1"/>
          <p:nvPr/>
        </p:nvSpPr>
        <p:spPr>
          <a:xfrm>
            <a:off x="3591568" y="167268"/>
            <a:ext cx="53351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Number of the 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5AB919-C4DF-4B7A-A3EA-C0D8C3EDC56B}"/>
              </a:ext>
            </a:extLst>
          </p:cNvPr>
          <p:cNvSpPr txBox="1"/>
          <p:nvPr/>
        </p:nvSpPr>
        <p:spPr>
          <a:xfrm>
            <a:off x="5644213" y="1081669"/>
            <a:ext cx="12298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XX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E14F2F-F3E9-4080-8404-A036AAC04536}"/>
              </a:ext>
            </a:extLst>
          </p:cNvPr>
          <p:cNvSpPr txBox="1"/>
          <p:nvPr/>
        </p:nvSpPr>
        <p:spPr>
          <a:xfrm>
            <a:off x="722489" y="2426958"/>
            <a:ext cx="11073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Write three expressions equal to the number of the day.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B4B5D4-96BC-4EE9-A423-FF5C4DFDBA09}"/>
              </a:ext>
            </a:extLst>
          </p:cNvPr>
          <p:cNvSpPr txBox="1"/>
          <p:nvPr/>
        </p:nvSpPr>
        <p:spPr>
          <a:xfrm>
            <a:off x="379141" y="3612995"/>
            <a:ext cx="4235455" cy="20621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Teacher’s Examples:</a:t>
            </a:r>
          </a:p>
          <a:p>
            <a:endParaRPr lang="en-US" sz="3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32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SABES/PAE logos">
            <a:extLst>
              <a:ext uri="{FF2B5EF4-FFF2-40B4-BE49-F238E27FC236}">
                <a16:creationId xmlns:a16="http://schemas.microsoft.com/office/drawing/2014/main" id="{6E17C10A-7016-BC93-CDF6-CAF6FED46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557" y="6033966"/>
            <a:ext cx="352044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637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19</Words>
  <Application>Microsoft Macintosh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Braaten</dc:creator>
  <cp:lastModifiedBy>Sherry Soares</cp:lastModifiedBy>
  <cp:revision>3</cp:revision>
  <dcterms:created xsi:type="dcterms:W3CDTF">2022-09-09T18:48:15Z</dcterms:created>
  <dcterms:modified xsi:type="dcterms:W3CDTF">2026-07-29T15:43:11Z</dcterms:modified>
</cp:coreProperties>
</file>