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2" autoAdjust="0"/>
    <p:restoredTop sz="86438"/>
  </p:normalViewPr>
  <p:slideViewPr>
    <p:cSldViewPr snapToGrid="0">
      <p:cViewPr varScale="1">
        <p:scale>
          <a:sx n="72" d="100"/>
          <a:sy n="72" d="100"/>
        </p:scale>
        <p:origin x="232" y="8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DABC4-9FFF-5241-BA07-4712ADF5416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FAE88-2EAC-1D4C-9368-8C3725F09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343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FAE88-2EAC-1D4C-9368-8C3725F096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51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FAE88-2EAC-1D4C-9368-8C3725F096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929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775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981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3876E-55E8-2105-80BD-48689B83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F0221-F152-6458-0AE7-3969BAD77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5324A1-96F3-8D3C-DAE8-B3633F62D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9EF706-22EE-C0A0-EA0F-9A4A654B1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6DDF17-D0BE-9B9C-B518-8173D6FBB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4565FE-9A85-1E3C-19E4-15A70EE1E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4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B53CC-E012-ECFF-D73E-255B3622A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9857CF-125B-29D8-1B62-D52F7A82C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5594B-9567-390B-E321-E6FA3145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FD613-9D8E-EEA1-17CE-1F9A69212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4C35B-695A-7B10-6876-EE55D5EB9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624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ED051B-AF44-19BD-3D8F-C720298DAB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A776E8-3A92-504B-130B-14A0D4E77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2B16F-F321-EA8F-D04D-77432F0E4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D179F-F818-5B26-1670-4A63605BB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CA685-7D4B-A097-3DF3-FD1D3532E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02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EF235-39DB-0160-69A8-715372D2C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C1728F-B7A9-7B22-AA77-4B80B7631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2DB87-A754-7D07-DF71-B4564D679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006E5-CA4F-EBE7-F491-5D8C577C0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704D3-62EB-718F-91F2-D3B22F739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76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1BF15-B476-5907-0685-AAEA862DA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2BB2F-DCE7-FA3F-BA38-F9A2144BB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9CBE0-B222-41C9-FA4A-AB688CA17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52204-7C69-0B73-127D-D6E1D52D8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2B0B5-1B40-7171-850B-8E559AE3E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7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97F93-F3E7-B357-798D-0B33AB666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445B69-B3C4-2243-60BB-FDA8408CB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ADD9F-9B73-0508-EFC3-20AE269A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9C551-1F30-1512-8231-0DDCAB6E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C2E4E-6E5A-BEEF-D133-9203A7B3E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416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2CF22-6AB6-5D6A-A257-FA5494B3F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4986C-7709-9567-AFB2-E7C25A3276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3D46D-C5E3-FB3A-A845-A8AF6A568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37BA34-883A-1124-F2B0-5C2723241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1C24A1-7B5D-37BC-1212-9FB42D570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20A3CD-BE7B-2817-DB30-7BDBE9F39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2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CA507-26CC-2C21-3062-1EE4F6997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0F998-654D-9F9A-89F6-DC0598EB3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268145-AAB0-EF36-30D6-BB908DDDC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BB96A-FE5F-6774-C3E4-DC6A9593E6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AFC9BB-44BE-A353-3309-A96B5D411E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D34B0F-381F-7491-BAB3-A74542160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D5F9C5-16C0-FE2B-CEAB-0C5E4B1F6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7211ED-08FA-7FB3-A96A-6F568CCD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524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921CE-E934-F114-32B1-C2BE1F441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85A89A-0429-3327-FDC6-D1EB6B30B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F68954-EC5C-7325-3CE0-DF5BE616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082BD3-8194-2D8D-0580-A663A8FE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52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6DD80-F965-DD9C-ABF2-A89DD0070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9A2821-FFFA-0A0C-4AB6-F0DB7E4E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764D5-E611-FD8A-4869-52C8E2FD5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259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524ED-2A0F-A91F-D6D6-7A2D2E224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2AEBE-3001-308D-7B5A-637BF613F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43E26-3DD0-9224-55D0-49B4934CC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14ED2A-D7E1-000A-65D1-5A8E947AF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AB46B-9995-6387-7856-8B4B30B37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6BB23C-C6E6-5F15-A6B7-D77CBDAA3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62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0259D0-D526-0298-CB13-E0E3D9EA8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013B8-0266-0248-5111-0ECDF3C6F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9186D-8E4B-E155-8883-A8E870F91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907B6-F437-4C84-B664-C9D9B2E8276C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4A6DF-9080-B9FA-2752-0812DDBD4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88DCE-58FD-55D0-7F4D-739AEB0BA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DA402-E7D9-4220-99F4-BC87AA8C5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6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25642-A812-3A8E-7D25-CC0FBE65A1A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963141" y="424729"/>
            <a:ext cx="6265718" cy="2387600"/>
          </a:xfrm>
        </p:spPr>
        <p:txBody>
          <a:bodyPr/>
          <a:lstStyle/>
          <a:p>
            <a:r>
              <a:rPr lang="en-US" b="1" dirty="0">
                <a:latin typeface="Century Gothic" panose="020B0502020202020204" pitchFamily="34" charset="0"/>
                <a:cs typeface="Arial" panose="020B0604020202020204" pitchFamily="34" charset="0"/>
              </a:rPr>
              <a:t>Measurement Stations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C632D-6252-CD4E-A90B-7E3F1CCC1F9E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201271" y="2601119"/>
            <a:ext cx="10000129" cy="1655762"/>
          </a:xfrm>
        </p:spPr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  <a:cs typeface="Arial" panose="020B0604020202020204" pitchFamily="34" charset="0"/>
              </a:rPr>
              <a:t>Unit 4 Application Project for Remote Classroom</a:t>
            </a:r>
          </a:p>
        </p:txBody>
      </p:sp>
      <p:pic>
        <p:nvPicPr>
          <p:cNvPr id="5" name="Picture 4" descr="SABES/PAE logos">
            <a:extLst>
              <a:ext uri="{FF2B5EF4-FFF2-40B4-BE49-F238E27FC236}">
                <a16:creationId xmlns:a16="http://schemas.microsoft.com/office/drawing/2014/main" id="{AC7A7711-5CB3-57A4-9439-1A37BEE52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557" y="6033966"/>
            <a:ext cx="352044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A9B800-D7BD-052F-6D9F-BFE5D63CA8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64802" y="218322"/>
            <a:ext cx="6097554" cy="127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Station 1: Feet and Inches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7D6DF8-D0DF-AEC1-7D3C-8CC6B16F5B5D}"/>
              </a:ext>
            </a:extLst>
          </p:cNvPr>
          <p:cNvSpPr txBox="1"/>
          <p:nvPr/>
        </p:nvSpPr>
        <p:spPr>
          <a:xfrm>
            <a:off x="920975" y="1274296"/>
            <a:ext cx="3613279" cy="10952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12 in. = 1 ft.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(12 inches = 1 foot)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796E7E-0FEC-81CC-60E0-33218C242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093" y="1307841"/>
            <a:ext cx="2541814" cy="50836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E81862-6DDE-D22A-2835-6E0AC3AE176B}"/>
              </a:ext>
            </a:extLst>
          </p:cNvPr>
          <p:cNvSpPr txBox="1"/>
          <p:nvPr/>
        </p:nvSpPr>
        <p:spPr>
          <a:xfrm>
            <a:off x="6718946" y="3429000"/>
            <a:ext cx="51873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Marta is 68 inches tall.</a:t>
            </a:r>
          </a:p>
          <a:p>
            <a:endParaRPr lang="en-US" sz="3600" dirty="0"/>
          </a:p>
          <a:p>
            <a:r>
              <a:rPr lang="en-US" sz="3600" dirty="0"/>
              <a:t>Her arm span is 62 inches.</a:t>
            </a:r>
          </a:p>
        </p:txBody>
      </p:sp>
    </p:spTree>
    <p:extLst>
      <p:ext uri="{BB962C8B-B14F-4D97-AF65-F5344CB8AC3E}">
        <p14:creationId xmlns:p14="http://schemas.microsoft.com/office/powerpoint/2010/main" val="377729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A9B800-D7BD-052F-6D9F-BFE5D63CA8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64802" y="218322"/>
            <a:ext cx="6097554" cy="127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Station 2: Hours and Minutes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7D6DF8-D0DF-AEC1-7D3C-8CC6B16F5B5D}"/>
              </a:ext>
            </a:extLst>
          </p:cNvPr>
          <p:cNvSpPr txBox="1"/>
          <p:nvPr/>
        </p:nvSpPr>
        <p:spPr>
          <a:xfrm>
            <a:off x="1182023" y="1022330"/>
            <a:ext cx="4174282" cy="10952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60 min. = 1 </a:t>
            </a:r>
            <a:r>
              <a:rPr lang="en-US" sz="2800" b="1" dirty="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hr</a:t>
            </a:r>
            <a:r>
              <a:rPr lang="en-US" sz="2800" b="1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(60 minutes = 1 hour)</a:t>
            </a:r>
            <a:endParaRPr lang="en-US" sz="2800" dirty="0"/>
          </a:p>
        </p:txBody>
      </p:sp>
      <p:pic>
        <p:nvPicPr>
          <p:cNvPr id="4" name="Picture 3" descr="Movie poster for Boston Invasion, Run time 133 minutes">
            <a:extLst>
              <a:ext uri="{FF2B5EF4-FFF2-40B4-BE49-F238E27FC236}">
                <a16:creationId xmlns:a16="http://schemas.microsoft.com/office/drawing/2014/main" id="{EA2F1EE4-E9D6-A0E0-7A15-096BE8D123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36"/>
          <a:stretch/>
        </p:blipFill>
        <p:spPr>
          <a:xfrm>
            <a:off x="1023808" y="2598857"/>
            <a:ext cx="4774125" cy="38820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E81862-6DDE-D22A-2835-6E0AC3AE176B}"/>
              </a:ext>
            </a:extLst>
          </p:cNvPr>
          <p:cNvSpPr txBox="1"/>
          <p:nvPr/>
        </p:nvSpPr>
        <p:spPr>
          <a:xfrm>
            <a:off x="1238249" y="5384984"/>
            <a:ext cx="37356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Boston Invasion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Run time: 133 mins</a:t>
            </a:r>
          </a:p>
        </p:txBody>
      </p:sp>
      <p:pic>
        <p:nvPicPr>
          <p:cNvPr id="9" name="Picture 8" descr="Movie poster for The Ruins, Run time 185 minutes">
            <a:extLst>
              <a:ext uri="{FF2B5EF4-FFF2-40B4-BE49-F238E27FC236}">
                <a16:creationId xmlns:a16="http://schemas.microsoft.com/office/drawing/2014/main" id="{6DA6E113-4344-C12D-33BD-FDFB66B65D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668" y="1252967"/>
            <a:ext cx="3381375" cy="50720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45B0C5-4A09-AEB0-A999-DD4B045E705C}"/>
              </a:ext>
            </a:extLst>
          </p:cNvPr>
          <p:cNvSpPr txBox="1"/>
          <p:nvPr/>
        </p:nvSpPr>
        <p:spPr>
          <a:xfrm>
            <a:off x="7371668" y="1394222"/>
            <a:ext cx="37356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entury Gothic" panose="020B0502020202020204" pitchFamily="34" charset="0"/>
              </a:rPr>
              <a:t>The Ruins</a:t>
            </a:r>
          </a:p>
          <a:p>
            <a:r>
              <a:rPr lang="en-US" sz="2800" b="1" dirty="0">
                <a:latin typeface="Century Gothic" panose="020B0502020202020204" pitchFamily="34" charset="0"/>
              </a:rPr>
              <a:t>Run time: 185 mins</a:t>
            </a:r>
          </a:p>
        </p:txBody>
      </p:sp>
    </p:spTree>
    <p:extLst>
      <p:ext uri="{BB962C8B-B14F-4D97-AF65-F5344CB8AC3E}">
        <p14:creationId xmlns:p14="http://schemas.microsoft.com/office/powerpoint/2010/main" val="245517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A9B800-D7BD-052F-6D9F-BFE5D63CA8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86923" y="218322"/>
            <a:ext cx="6097554" cy="127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Station 3: Pounds and Ounces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7D6DF8-D0DF-AEC1-7D3C-8CC6B16F5B5D}"/>
              </a:ext>
            </a:extLst>
          </p:cNvPr>
          <p:cNvSpPr txBox="1"/>
          <p:nvPr/>
        </p:nvSpPr>
        <p:spPr>
          <a:xfrm>
            <a:off x="4008859" y="902194"/>
            <a:ext cx="4174282" cy="10952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16 oz. = 1 </a:t>
            </a:r>
            <a:r>
              <a:rPr lang="en-US" sz="2800" b="1" dirty="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lb</a:t>
            </a:r>
            <a:r>
              <a:rPr lang="en-US" sz="2800" b="1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(16 ounces = 1 pound)</a:t>
            </a:r>
            <a:endParaRPr lang="en-US" sz="2800" dirty="0"/>
          </a:p>
        </p:txBody>
      </p:sp>
      <p:pic>
        <p:nvPicPr>
          <p:cNvPr id="6" name="Picture 5" descr="Baby Marc, 116 ounces">
            <a:extLst>
              <a:ext uri="{FF2B5EF4-FFF2-40B4-BE49-F238E27FC236}">
                <a16:creationId xmlns:a16="http://schemas.microsoft.com/office/drawing/2014/main" id="{F4320E79-705A-481E-1A6A-C08E4F2EBF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3840" r="24616"/>
          <a:stretch/>
        </p:blipFill>
        <p:spPr bwMode="auto">
          <a:xfrm>
            <a:off x="1407160" y="2499713"/>
            <a:ext cx="3831590" cy="42540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0A79659D-D8A0-B29D-E3BB-25132B764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955" y="2583551"/>
            <a:ext cx="1512570" cy="55017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sz="3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116 oz</a:t>
            </a:r>
            <a:endParaRPr lang="en-US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Baby Alicia, 138 ounces">
            <a:extLst>
              <a:ext uri="{FF2B5EF4-FFF2-40B4-BE49-F238E27FC236}">
                <a16:creationId xmlns:a16="http://schemas.microsoft.com/office/drawing/2014/main" id="{25351232-1C07-110E-A617-F99F60D9B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99713"/>
            <a:ext cx="5372519" cy="358167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Box 2">
            <a:extLst>
              <a:ext uri="{FF2B5EF4-FFF2-40B4-BE49-F238E27FC236}">
                <a16:creationId xmlns:a16="http://schemas.microsoft.com/office/drawing/2014/main" id="{4969FB3A-8C87-D58B-D547-02276846E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0305" y="5354038"/>
            <a:ext cx="1388745" cy="62347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138 oz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6A56FC-E185-2B43-2E2E-6D59B521EF50}"/>
              </a:ext>
            </a:extLst>
          </p:cNvPr>
          <p:cNvSpPr txBox="1"/>
          <p:nvPr/>
        </p:nvSpPr>
        <p:spPr>
          <a:xfrm>
            <a:off x="4103388" y="6054903"/>
            <a:ext cx="1042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Marc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0DE2BF-9960-BF4F-D135-5511EE9E6C62}"/>
              </a:ext>
            </a:extLst>
          </p:cNvPr>
          <p:cNvSpPr txBox="1"/>
          <p:nvPr/>
        </p:nvSpPr>
        <p:spPr>
          <a:xfrm>
            <a:off x="9742182" y="2583551"/>
            <a:ext cx="10759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Alicia</a:t>
            </a:r>
          </a:p>
        </p:txBody>
      </p:sp>
    </p:spTree>
    <p:extLst>
      <p:ext uri="{BB962C8B-B14F-4D97-AF65-F5344CB8AC3E}">
        <p14:creationId xmlns:p14="http://schemas.microsoft.com/office/powerpoint/2010/main" val="101874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A9B800-D7BD-052F-6D9F-BFE5D63CA8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38878" y="218322"/>
            <a:ext cx="6097554" cy="127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Station 4: Cups and Quarts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7D6DF8-D0DF-AEC1-7D3C-8CC6B16F5B5D}"/>
              </a:ext>
            </a:extLst>
          </p:cNvPr>
          <p:cNvSpPr txBox="1"/>
          <p:nvPr/>
        </p:nvSpPr>
        <p:spPr>
          <a:xfrm>
            <a:off x="882012" y="1222889"/>
            <a:ext cx="4174282" cy="10952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C = 1 qt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(4 cups = 1 quart)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BA38D1-CC85-E46A-A55E-7447060096BF}"/>
              </a:ext>
            </a:extLst>
          </p:cNvPr>
          <p:cNvSpPr txBox="1"/>
          <p:nvPr/>
        </p:nvSpPr>
        <p:spPr>
          <a:xfrm>
            <a:off x="5776500" y="1222889"/>
            <a:ext cx="5532477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Tia Amaya’s Spicy Chicken Soup</a:t>
            </a:r>
          </a:p>
          <a:p>
            <a:endParaRPr lang="en-US" sz="3200" dirty="0"/>
          </a:p>
          <a:p>
            <a:r>
              <a:rPr lang="en-US" sz="3200" dirty="0"/>
              <a:t>Ingredients: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14 C chicken broth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1 </a:t>
            </a:r>
            <a:r>
              <a:rPr lang="en-US" sz="2800" dirty="0" err="1"/>
              <a:t>lb</a:t>
            </a:r>
            <a:r>
              <a:rPr lang="en-US" sz="2800" dirty="0"/>
              <a:t> carrots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 large onions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6 celery stalks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1 C broccoli, chopped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½ C butter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3 </a:t>
            </a:r>
            <a:r>
              <a:rPr lang="en-US" sz="2800" dirty="0" err="1"/>
              <a:t>lbs</a:t>
            </a:r>
            <a:r>
              <a:rPr lang="en-US" sz="2800" dirty="0"/>
              <a:t> chicken thighs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Adobo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8C0C1A-D408-C68C-E5FE-DD3F4A727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11" y="2826597"/>
            <a:ext cx="4212771" cy="280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70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159</Words>
  <Application>Microsoft Macintosh PowerPoint</Application>
  <PresentationFormat>Widescreen</PresentationFormat>
  <Paragraphs>42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Aleo</vt:lpstr>
      <vt:lpstr>Aptos</vt:lpstr>
      <vt:lpstr>Arial</vt:lpstr>
      <vt:lpstr>Calibri</vt:lpstr>
      <vt:lpstr>Calibri Light</vt:lpstr>
      <vt:lpstr>Century Gothic</vt:lpstr>
      <vt:lpstr>Montserrat</vt:lpstr>
      <vt:lpstr>Office Theme</vt:lpstr>
      <vt:lpstr>Measurement Stations</vt:lpstr>
      <vt:lpstr>Station 1: Feet and Inches   </vt:lpstr>
      <vt:lpstr>Station 2: Hours and Minutes   </vt:lpstr>
      <vt:lpstr>Station 3: Pounds and Ounces   </vt:lpstr>
      <vt:lpstr>Station 4: Cups and Quarts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 Stations</dc:title>
  <dc:creator>Melissa Braaten</dc:creator>
  <cp:lastModifiedBy>Sherry Soares</cp:lastModifiedBy>
  <cp:revision>9</cp:revision>
  <dcterms:created xsi:type="dcterms:W3CDTF">2023-03-17T15:51:58Z</dcterms:created>
  <dcterms:modified xsi:type="dcterms:W3CDTF">2026-07-29T15:47:30Z</dcterms:modified>
</cp:coreProperties>
</file>