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80" r:id="rId2"/>
    <p:sldId id="381" r:id="rId3"/>
    <p:sldId id="384" r:id="rId4"/>
    <p:sldId id="382" r:id="rId5"/>
    <p:sldId id="385" r:id="rId6"/>
    <p:sldId id="386" r:id="rId7"/>
    <p:sldId id="38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84" autoAdjust="0"/>
    <p:restoredTop sz="94948" autoAdjust="0"/>
  </p:normalViewPr>
  <p:slideViewPr>
    <p:cSldViewPr snapToGrid="0">
      <p:cViewPr varScale="1">
        <p:scale>
          <a:sx n="104" d="100"/>
          <a:sy n="104" d="100"/>
        </p:scale>
        <p:origin x="20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94DF4-6ABF-4EFE-9D16-32E799C95E1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3A927-EBFF-4B8E-8FC0-132A24372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991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https://pixabay.com/vectors/fashion-earrings-heels-necklace-150519/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794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https://pixabay.com/vectors/hand-back-part-human-body-24446/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54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https://pixabay.com/vectors/chair-red-metal-school-office-308101/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41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https://pixabay.com/vectors/hand-fingers-palm-anatomy-hello-150172/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363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https://pixabay.com/vectors/pen-biro-bic-black-writing-office-147110/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57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https://pixabay.com/vectors/notebook-spiral-book-binder-paper-41336/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647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from </a:t>
            </a:r>
            <a:r>
              <a:rPr lang="en-US" dirty="0" err="1"/>
              <a:t>pixabay</a:t>
            </a:r>
            <a:r>
              <a:rPr lang="en-US" dirty="0"/>
              <a:t>, no </a:t>
            </a:r>
            <a:r>
              <a:rPr lang="en-US" dirty="0" err="1"/>
              <a:t>attrib</a:t>
            </a:r>
            <a:r>
              <a:rPr lang="en-US" dirty="0"/>
              <a:t> required. </a:t>
            </a:r>
            <a:r>
              <a:rPr lang="en-US"/>
              <a:t>https://pixabay.com/vectors/business-cartoon-comic-2025814/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D59AED-7058-9D4D-A93C-CD56FAA908A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080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ADFE2-D19E-90CB-3827-43D9ADD9B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0B5DC2-6A9C-A781-CB6A-88ABCD32D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69030-0ED8-0FC4-67BC-42277FA2D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71103-EDDE-2C93-7D2B-E7DC89FD5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93E2A-A4D7-DBC9-74F2-F4531EB56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1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36DE3-35EE-EE5D-6C60-9197BE256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F8E33A-0552-3097-F950-42FF46C434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B9623-3C6F-5922-378D-2C542122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901B1-7DED-ACDF-BF06-C338F56D5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B1155-494F-CA47-55E9-03B4A4F26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0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38B38D-5CF9-B413-33A9-79D5A82D9C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7C89F1-8482-AAA7-9438-13BCCCBC77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55594-A901-E023-6C00-9FE524AF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Aleo" pitchFamily="2" charset="77"/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D8D18B-5F1F-AF82-35DC-97323386E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3EB74-C340-ABE1-BB01-F26302D75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755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4069" y="62775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891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622C7-5281-16DF-E499-6453C5F56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851F9-F4F5-EBDE-9B8B-F92211251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 baseline="0">
                <a:latin typeface="Calibri" panose="020F0502020204030204" pitchFamily="34" charset="0"/>
              </a:defRPr>
            </a:lvl1pPr>
            <a:lvl2pPr>
              <a:defRPr b="1" i="0" baseline="0">
                <a:latin typeface="Calibri" panose="020F0502020204030204" pitchFamily="34" charset="0"/>
              </a:defRPr>
            </a:lvl2pPr>
            <a:lvl3pPr>
              <a:defRPr b="1" i="0" baseline="0">
                <a:latin typeface="Calibri" panose="020F0502020204030204" pitchFamily="34" charset="0"/>
              </a:defRPr>
            </a:lvl3pPr>
            <a:lvl4pPr>
              <a:defRPr b="1" i="0" baseline="0">
                <a:latin typeface="Calibri" panose="020F0502020204030204" pitchFamily="34" charset="0"/>
              </a:defRPr>
            </a:lvl4pPr>
            <a:lvl5pPr>
              <a:defRPr b="1" i="0" baseline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824C6-6B29-0C72-C859-1573BD88F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7A4D1-0E41-DAB6-7BDF-16E7CD4CB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D5501-753D-10D1-8CC5-C34A861D4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892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A92CD-2DCE-A8A8-B96D-268499F5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967F36-950C-91CF-1460-11EAC6D23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 baseline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AEB7B-4829-568D-9F02-33726454A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8C43B-7C40-1585-8CD1-BD900924B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DC50D-B68D-928D-D2B9-8D9495B7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8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193E8-5010-E421-7BE2-296ED8554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06A12-84DE-EB74-8368-B87345DBC6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035A97-0BC4-E509-12F3-BB9D34B8C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9F46B8-2C92-6ACE-04F8-5F83F3F44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051B40-F168-92CE-7DB7-CA788D7BB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24A5BA-58B6-FB02-26EC-AE6E4CADE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1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37424-400E-1448-FB5A-50432F8D8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23CD0-2119-5853-C4E0-28AFA8D432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384DDD-36B2-1E96-7585-13177456D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3379CA-93A6-52D9-E29E-A6F0164E79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54CBAD-8AE1-1E27-A730-915929766E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6403DA-103D-4703-010B-8061925E6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44550D-9B23-8DC2-0863-974D82046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A84209-95DD-498F-4C3B-65914B260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05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DE8E7-5BD8-C5ED-2DF7-66E868506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FA29B7-0F70-ECC1-9258-4827EAFD4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4686FB-59CC-25E3-EDB3-CF4249DE1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B18120-2303-5307-501B-ABEEBFA83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812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DCBFC-8582-FB15-4D7A-A54E72392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05314F-985C-77ED-1781-38F6D7327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25AC4-3DF6-EBC9-6529-C0587DD30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30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98FF4-7573-ABC5-F0BA-C0E4136BF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A0926-6FA4-2945-4AEE-7ADA7E733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C70A92-5B52-C482-D75C-DF27FA801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C8FB4E-2D03-33D3-D8FE-EDF4CA22A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FB1827-18EA-9687-43FF-C142CC1F0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B06D7F-3DB7-0E08-0F80-64D099441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2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1CCC1-3A04-BBA2-1EEC-D9DDDAD9F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0ABA8D-B0C4-9B8D-CA04-E7AC68B0AF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2165D2-8C0E-C8A2-CCB7-A0C9B0255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85490F-FE37-6F97-24CB-239435E49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9D71E7-5015-E5F1-F1D6-074861908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003902-62A0-5D47-39A4-3C088F087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808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378EB0-A28A-5853-21F0-8B8403641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0E832-7BB6-F08A-2B1A-86E29FA17B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374FF-2DA2-76F1-583D-83D9912FD9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D1E7C9-C586-5983-39CC-EE98461DC6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© 2024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EAFD6-73FB-D5C8-29A0-0B275D803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FD4D6-06C9-4660-9E15-AAC431E68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8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058430" y="329473"/>
            <a:ext cx="4146328" cy="707886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Find three things…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8429" y="1676401"/>
            <a:ext cx="10050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…that are about the same length as your forearm.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003189-78CE-F9A7-D55A-0E484FAF4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18827" r="46777" b="63830"/>
          <a:stretch/>
        </p:blipFill>
        <p:spPr>
          <a:xfrm>
            <a:off x="3301513" y="2720177"/>
            <a:ext cx="4726571" cy="3080425"/>
          </a:xfrm>
          <a:prstGeom prst="rect">
            <a:avLst/>
          </a:prstGeom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3B14ABF1-1289-2F3F-CC3A-DB216DCD7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544408">
            <a:off x="5112983" y="3822409"/>
            <a:ext cx="817123" cy="2409293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7F02BF-AFF6-E91C-D9B9-F207DAE1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1</a:t>
            </a:fld>
            <a:endParaRPr lang="en-US" dirty="0"/>
          </a:p>
        </p:txBody>
      </p:sp>
      <p:pic>
        <p:nvPicPr>
          <p:cNvPr id="9" name="Picture 8" descr="SABES/Massachusetts PAE logos">
            <a:extLst>
              <a:ext uri="{FF2B5EF4-FFF2-40B4-BE49-F238E27FC236}">
                <a16:creationId xmlns:a16="http://schemas.microsoft.com/office/drawing/2014/main" id="{7C40DA04-0AD5-F31A-903B-DFD061B1C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557" y="6103546"/>
            <a:ext cx="352044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06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EBA6A27-0284-343D-A869-A0B08224598A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017885" y="-1061803"/>
            <a:ext cx="3760581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 2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886" y="360250"/>
            <a:ext cx="3750963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things…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9399" y="1676401"/>
            <a:ext cx="100500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…that are about the same length as the last joint on your thumb..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3B14ABF1-1289-2F3F-CC3A-DB216DCD7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928566" y="5286365"/>
            <a:ext cx="368704" cy="751211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9FDECD-E1FF-FA81-B206-9BA77BAC6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172" y="3279843"/>
            <a:ext cx="4506828" cy="225341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74CC9D-2D66-62CB-0496-8115760D0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327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4C95A7E-B1E7-B9B0-3179-6B32D7A65299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017885" y="-1061803"/>
            <a:ext cx="3760581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 3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ChangeArrowheads="1"/>
          </p:cNvSpPr>
          <p:nvPr/>
        </p:nvSpPr>
        <p:spPr bwMode="auto">
          <a:xfrm>
            <a:off x="1035524" y="360250"/>
            <a:ext cx="3750963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things…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5523" y="1676401"/>
            <a:ext cx="10050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…that are about the height of your chair.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CEE543-977F-F57A-C056-0476385E5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852" y="2950822"/>
            <a:ext cx="2066837" cy="2866253"/>
          </a:xfrm>
          <a:prstGeom prst="rect">
            <a:avLst/>
          </a:prstGeom>
        </p:spPr>
      </p:pic>
      <p:sp>
        <p:nvSpPr>
          <p:cNvPr id="8" name="Left Brace 7">
            <a:extLst>
              <a:ext uri="{FF2B5EF4-FFF2-40B4-BE49-F238E27FC236}">
                <a16:creationId xmlns:a16="http://schemas.microsoft.com/office/drawing/2014/main" id="{E569D834-10F8-07F5-5593-ECE432A4A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103405" y="2950821"/>
            <a:ext cx="817123" cy="2866252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1F92BC-E8F2-6225-1578-EC5E5D1D7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028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8C23ED-27AF-1053-D07F-0810FBC0FFA9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017885" y="-1061803"/>
            <a:ext cx="3760581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 4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ChangeArrowheads="1"/>
          </p:cNvSpPr>
          <p:nvPr/>
        </p:nvSpPr>
        <p:spPr bwMode="auto">
          <a:xfrm>
            <a:off x="1035522" y="360250"/>
            <a:ext cx="3750963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things…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5520" y="1676401"/>
            <a:ext cx="10938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…that are about the width of your pinkie finger.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6987DD-35EC-32BD-0ACD-D2E5F4987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955" y="2628648"/>
            <a:ext cx="3391717" cy="4146511"/>
          </a:xfrm>
          <a:prstGeom prst="rect">
            <a:avLst/>
          </a:prstGeom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3B14ABF1-1289-2F3F-CC3A-DB216DCD7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994070">
            <a:off x="4909900" y="3164354"/>
            <a:ext cx="417543" cy="356372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DB8BAE-3961-4C27-B1B3-186284BAB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716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06295A2-087C-885E-240D-B4EDE5CB904D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017885" y="-1061803"/>
            <a:ext cx="3760581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 5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ChangeArrowheads="1"/>
          </p:cNvSpPr>
          <p:nvPr/>
        </p:nvSpPr>
        <p:spPr bwMode="auto">
          <a:xfrm>
            <a:off x="1035523" y="360250"/>
            <a:ext cx="3750963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things…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5522" y="1676401"/>
            <a:ext cx="10050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…that are about the length of a pen.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E569D834-10F8-07F5-5593-ECE432A4A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760661" y="1745051"/>
            <a:ext cx="817123" cy="4685490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F78870-DD79-3605-0CF7-6B5AFF653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478" y="1995792"/>
            <a:ext cx="4685490" cy="234274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439552D-EAE8-26E7-F7AA-389FEDD7E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79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79CCC6E-1BA1-D11B-BFA7-162764EDF601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017885" y="-1061803"/>
            <a:ext cx="3760581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 6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ChangeArrowheads="1"/>
          </p:cNvSpPr>
          <p:nvPr/>
        </p:nvSpPr>
        <p:spPr bwMode="auto">
          <a:xfrm>
            <a:off x="1035524" y="360250"/>
            <a:ext cx="3750963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things…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5523" y="1676401"/>
            <a:ext cx="10050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…that are about the length of a notebook.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682FD6-E258-F800-38B9-8AA2CD0210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260" y="2529845"/>
            <a:ext cx="2724448" cy="3429000"/>
          </a:xfrm>
          <a:prstGeom prst="rect">
            <a:avLst/>
          </a:prstGeom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DE4F8D75-9975-7B9D-EF3D-3C1745B49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5879669" y="2626563"/>
            <a:ext cx="817123" cy="3332282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DBE2DC-5672-F2B1-25E1-8E9E00055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0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7B5600D-A7D8-4961-8179-0FD1DF2E9D30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1017885" y="-1061803"/>
            <a:ext cx="3760581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 7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ChangeArrowheads="1"/>
          </p:cNvSpPr>
          <p:nvPr/>
        </p:nvSpPr>
        <p:spPr bwMode="auto">
          <a:xfrm>
            <a:off x="959323" y="360250"/>
            <a:ext cx="3750963" cy="6463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Find three things…</a:t>
            </a:r>
            <a:endParaRPr kumimoji="0" lang="en-US" altLang="en-US" sz="11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9322" y="1676401"/>
            <a:ext cx="10050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</a:rPr>
              <a:t>…that are about the same as your height.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DE4F8D75-9975-7B9D-EF3D-3C1745B49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6644910" y="2537229"/>
            <a:ext cx="517890" cy="3243085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7C41C6-EEAD-FF13-D671-1FEA9ECDA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875" y="2537231"/>
            <a:ext cx="1654466" cy="330893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3CDE4E-6E00-7611-C391-BBB6974690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ctr"/>
            <a:fld id="{A8050D01-50AE-0E42-A83C-458B27C77715}" type="slidenum">
              <a:rPr lang="en-US" smtClean="0"/>
              <a:pPr algn="ct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643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269</Words>
  <Application>Microsoft Macintosh PowerPoint</Application>
  <PresentationFormat>Widescreen</PresentationFormat>
  <Paragraphs>41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Aleo</vt:lpstr>
      <vt:lpstr>Arial</vt:lpstr>
      <vt:lpstr>Calibri</vt:lpstr>
      <vt:lpstr>Calibri Light</vt:lpstr>
      <vt:lpstr>Office Theme</vt:lpstr>
      <vt:lpstr>Find three things…</vt:lpstr>
      <vt:lpstr>Find three things 2</vt:lpstr>
      <vt:lpstr>Find three things 3</vt:lpstr>
      <vt:lpstr>Find three things 4</vt:lpstr>
      <vt:lpstr>Find three things 5</vt:lpstr>
      <vt:lpstr>Find three things 6</vt:lpstr>
      <vt:lpstr>Find three things 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Braaten</dc:creator>
  <cp:lastModifiedBy>Sherry Soares</cp:lastModifiedBy>
  <cp:revision>15</cp:revision>
  <dcterms:created xsi:type="dcterms:W3CDTF">2024-01-21T16:14:07Z</dcterms:created>
  <dcterms:modified xsi:type="dcterms:W3CDTF">2026-07-29T14:02:12Z</dcterms:modified>
</cp:coreProperties>
</file>