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740" r:id="rId2"/>
    <p:sldId id="739" r:id="rId3"/>
    <p:sldId id="741" r:id="rId4"/>
    <p:sldId id="742" r:id="rId5"/>
    <p:sldId id="743" r:id="rId6"/>
    <p:sldId id="746" r:id="rId7"/>
    <p:sldId id="748" r:id="rId8"/>
    <p:sldId id="744" r:id="rId9"/>
    <p:sldId id="74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8B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6" autoAdjust="0"/>
    <p:restoredTop sz="86478" autoAdjust="0"/>
  </p:normalViewPr>
  <p:slideViewPr>
    <p:cSldViewPr snapToGrid="0">
      <p:cViewPr varScale="1">
        <p:scale>
          <a:sx n="89" d="100"/>
          <a:sy n="89" d="100"/>
        </p:scale>
        <p:origin x="192" y="3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Calibri" panose="020F0502020204030204" pitchFamily="34" charset="0"/>
              </a:defRPr>
            </a:lvl1pPr>
          </a:lstStyle>
          <a:p>
            <a:fld id="{82D79E0E-4C09-4B6E-A840-A8DEBF9B2221}" type="datetimeFigureOut">
              <a:rPr lang="en-US" smtClean="0"/>
              <a:pPr/>
              <a:t>7/29/26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Calibri" panose="020F0502020204030204" pitchFamily="34" charset="0"/>
              </a:defRPr>
            </a:lvl1pPr>
          </a:lstStyle>
          <a:p>
            <a:fld id="{34521E0E-266B-4BE4-A4D4-6DA9D27BDA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172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521E0E-266B-4BE4-A4D4-6DA9D27BDA0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2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https://pixabay.com/vectors/table-wooden-desk-furniture-23627/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475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https://pixabay.com/vectors/phone-iphone-cell-phone-apple-158244/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789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https://pixabay.com/vectors/woman-beauty-african-american-black-8063749/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776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https://pixabay.com/vectors/chair-red-metal-school-office-308101/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451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https://pixabay.com/vectors/moon-main-door-visit-entrance-exit-1133854/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329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https://pixabay.com/vectors/moon-main-door-visit-entrance-exit-1133854/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08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</a:t>
            </a:r>
            <a:r>
              <a:rPr lang="en-US" dirty="0" err="1"/>
              <a:t>pixabay.com</a:t>
            </a:r>
            <a:r>
              <a:rPr lang="en-US" dirty="0"/>
              <a:t>/vectors/monitor-screen-flat-lcd-black-32743/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47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355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60E44-C5B5-FC61-8BA0-4DB9A96142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FA18E6-0A8F-92B7-A017-954D3475B3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96DA02-787E-B13C-89ED-1C9CF0FA9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83576-B17B-B14E-EE72-7F78FAA9B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66C1AE7-CB87-D2EF-7B79-DC5D1D66A3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295477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2B4FC-2DE5-12AB-5F18-A12CE433E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DDAF31-29DE-EBA3-2832-D8B55CDE6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D66E21-3154-D521-3758-89116854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C6EA3-B4DC-7A99-B300-D23BF19E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73A91A3-2E58-A075-03A9-D79E650CD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2749817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A84E55-2092-8670-1F3D-2F0D9BD331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D65702-531F-678F-D422-276C824DC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957BB-152D-B54B-5A65-E0B730203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17668-8DB0-2343-2F8D-68C977FD3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F0B7985-A2DA-F628-6B10-5D211AEDC7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1241286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2A594AE-D736-D58D-DAF0-F2977B804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r>
              <a:rPr lang="en-US"/>
              <a:t>©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70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7CD10-A2C6-C5FE-FDDF-5D50E7661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06984-2E20-EAAA-B238-0DD0DA4A2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4C568-5975-2FC1-8F49-EA84F7147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50E90-6394-C71A-A9EE-832E69934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A4A654-E923-2EBE-9DAF-C79351239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113820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1BA50-5689-9A42-9BD4-25551E53E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F621CE-BD29-D979-77E1-0D9719B64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C01D0-2126-8811-C596-C37C3E77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6B483-0806-9117-3337-4CC5B6E26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3562184-9E86-8786-0F5C-1BE37C811B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231414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5DF0E-00B0-1091-C651-1C01445DD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1DF8E0-D56F-4F04-45D2-7E0AECAF9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0CFFA-688B-47F8-327F-3B33B2427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C7EC9-1CFD-97FB-77D6-6CD3C792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ACF446-2B84-24C1-F49A-AB35201A8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452EAE2-5638-9A47-9DBA-4F73267F6AA5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3917306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88EA1-E2BB-13C1-2D67-E2EEE03A8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0AA51-481B-8A39-596D-3615982E3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3BB03-05DA-AAF0-EF81-E68196AD9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4B6275-345D-94D3-D737-74589A1C8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1E2347-5FAF-6557-35E9-07D6786D19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  <a:lvl2pPr>
              <a:defRPr b="1" i="0">
                <a:latin typeface="Calibri" panose="020F0502020204030204" pitchFamily="34" charset="0"/>
              </a:defRPr>
            </a:lvl2pPr>
            <a:lvl3pPr>
              <a:defRPr b="1" i="0">
                <a:latin typeface="Calibri" panose="020F0502020204030204" pitchFamily="34" charset="0"/>
              </a:defRPr>
            </a:lvl3pPr>
            <a:lvl4pPr>
              <a:defRPr b="1" i="0">
                <a:latin typeface="Calibri" panose="020F0502020204030204" pitchFamily="34" charset="0"/>
              </a:defRPr>
            </a:lvl4pPr>
            <a:lvl5pPr>
              <a:defRPr b="1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4F7EB0-E292-493C-9E04-F250C33A9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CD7E6E-6FF3-1842-7D15-912CD87C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7CA049E-0314-8247-F722-9CBBEE3D9467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4065015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C5E4B-2C37-611B-9030-AF057688C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6AABB8-80CE-8AAB-901D-10D98532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A6F6F-0D9D-4061-7B53-D9815BAA1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217681B-2096-75FD-D956-BD6DE03793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3845767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9B65CA-8B9A-7AF8-CA0A-B8A0E859A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89F79-BD60-0378-55D9-A1BBFC56A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158CDF-0E29-715C-7CF7-D5999DDBD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222832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6C178-BC95-3773-442C-F3A64E193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B2AD8-C78E-16E6-7D96-6E00BAF66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1" i="0">
                <a:latin typeface="Calibri" panose="020F0502020204030204" pitchFamily="34" charset="0"/>
              </a:defRPr>
            </a:lvl1pPr>
            <a:lvl2pPr>
              <a:defRPr sz="2800" b="1" i="0">
                <a:latin typeface="Calibri" panose="020F0502020204030204" pitchFamily="34" charset="0"/>
              </a:defRPr>
            </a:lvl2pPr>
            <a:lvl3pPr>
              <a:defRPr sz="2400" b="1" i="0">
                <a:latin typeface="Calibri" panose="020F0502020204030204" pitchFamily="34" charset="0"/>
              </a:defRPr>
            </a:lvl3pPr>
            <a:lvl4pPr>
              <a:defRPr sz="2000" b="1" i="0">
                <a:latin typeface="Calibri" panose="020F0502020204030204" pitchFamily="34" charset="0"/>
              </a:defRPr>
            </a:lvl4pPr>
            <a:lvl5pPr>
              <a:defRPr sz="2000" b="1" i="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184BAC-ABE4-063C-133F-D069467BC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444EE-BA8A-D127-1593-ECA2CFEFC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59D7D-B955-5C49-69A9-02B41F0BE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F804DE0A-3233-3AF8-B040-AD8C6A92F595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59674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CBD88-38E2-3609-CEA1-06EB20883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11F3D1-DFC8-267C-BFB1-DF8ADCFF0D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1" i="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9B705-3DEC-8061-6B91-155136BD61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 i="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00BD90-A0F2-E9AF-AFD5-47AE4CB86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9E1CBE-BD38-0212-029E-1D21BB970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i="0"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320299D-82DB-9DF4-6224-B29CBAAAB7D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</p:spTree>
    <p:extLst>
      <p:ext uri="{BB962C8B-B14F-4D97-AF65-F5344CB8AC3E}">
        <p14:creationId xmlns:p14="http://schemas.microsoft.com/office/powerpoint/2010/main" val="95542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032FA0-77C0-8B4A-9A2D-15D030CA9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4CA5A-B358-DDF6-A86A-5D0AA1336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C999D-110F-4420-CFA7-C5812B417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© 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7A2E5-9556-CB24-DE82-24621B6827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4DEC0-078D-7D9A-9C04-CF62906B0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D48E6985-7F08-4B98-9DD3-08B8FDD5A80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856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E5A8D-CAE8-9F45-E560-346F121051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64095" y="65302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Estimate the Length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A5590-E560-0B2E-A31E-02D83EF6DE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</a:t>
            </a:fld>
            <a:endParaRPr lang="en-US" dirty="0"/>
          </a:p>
        </p:txBody>
      </p:sp>
      <p:pic>
        <p:nvPicPr>
          <p:cNvPr id="3" name="Picture 2" descr="SABES/Massachusetts PAE logos">
            <a:extLst>
              <a:ext uri="{FF2B5EF4-FFF2-40B4-BE49-F238E27FC236}">
                <a16:creationId xmlns:a16="http://schemas.microsoft.com/office/drawing/2014/main" id="{53C8680A-8E72-E2A9-1C62-4432EF2F4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103546"/>
            <a:ext cx="3520443" cy="640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0BD7C8-7C58-F137-E0AB-9E731D723803}"/>
              </a:ext>
            </a:extLst>
          </p:cNvPr>
          <p:cNvSpPr txBox="1"/>
          <p:nvPr/>
        </p:nvSpPr>
        <p:spPr>
          <a:xfrm>
            <a:off x="964095" y="1868557"/>
            <a:ext cx="99600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 this warmup, you will </a:t>
            </a:r>
            <a:r>
              <a:rPr kumimoji="0" lang="en-US" sz="3600" b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estimate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the length of something using benchmarks (no measuring tools!)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239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29C196-AAB6-7A26-8AE8-F0AFA322E0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BD4728-2A3B-8CBF-9A23-3A6BB5D697BD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pic>
        <p:nvPicPr>
          <p:cNvPr id="5" name="Picture 4" descr="illustration indiicating length of a table ">
            <a:extLst>
              <a:ext uri="{FF2B5EF4-FFF2-40B4-BE49-F238E27FC236}">
                <a16:creationId xmlns:a16="http://schemas.microsoft.com/office/drawing/2014/main" id="{467B64B9-293A-4C71-4B0D-D7DA71601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19" y="1284286"/>
            <a:ext cx="3777957" cy="2302193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05349" y="4169962"/>
            <a:ext cx="659917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length of your table.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CD86FBB0-9967-8E38-AB5A-582A277E8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842508">
            <a:off x="8272417" y="-550305"/>
            <a:ext cx="817123" cy="279985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FD538-4892-5573-546D-862F14974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0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2071507-5476-1992-B837-BB4DD67041C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AB4539-17C0-B4C0-106A-28DA12096129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pic>
        <p:nvPicPr>
          <p:cNvPr id="7" name="Picture 6" descr="illustration indicating length of a cell phone">
            <a:extLst>
              <a:ext uri="{FF2B5EF4-FFF2-40B4-BE49-F238E27FC236}">
                <a16:creationId xmlns:a16="http://schemas.microsoft.com/office/drawing/2014/main" id="{458E80DA-73A7-D059-68A9-4A97EC264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49" y="682504"/>
            <a:ext cx="1363931" cy="2677656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58540" y="4183805"/>
            <a:ext cx="76055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length of your cell phone.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398501F0-4D1A-03F6-5184-96A75AB2F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562736" y="682504"/>
            <a:ext cx="817123" cy="2677656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4624DF-FE89-BF5A-6438-A41F5EFC3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20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CD3BCA0-2219-272A-5E19-9017BD4D00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B00C15-A958-0B15-DBC6-1FBCB46BAF2B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17561" y="3919359"/>
            <a:ext cx="63338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length of your hair.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6D672-9AB5-D274-FBFE-6501F37AF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986" y="493626"/>
            <a:ext cx="2472214" cy="301949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505EF-AC32-CE81-DAB4-D77F27DC7E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470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DCE862F-459C-E5BC-6DF2-59AE0789DE8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F304E-B89B-AD92-D311-4305A7C35827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pic>
        <p:nvPicPr>
          <p:cNvPr id="4" name="Picture 3" descr="illustration indicating width of a chair seat">
            <a:extLst>
              <a:ext uri="{FF2B5EF4-FFF2-40B4-BE49-F238E27FC236}">
                <a16:creationId xmlns:a16="http://schemas.microsoft.com/office/drawing/2014/main" id="{96B08FAF-D8D4-8CBC-2556-4DA798E60C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28" y="782320"/>
            <a:ext cx="2058612" cy="2854846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63059" y="3919359"/>
            <a:ext cx="64238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width of your chair.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2AF3C795-6C30-F986-4B50-12ECE10EB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821315">
            <a:off x="8600802" y="1252512"/>
            <a:ext cx="637616" cy="1192577"/>
          </a:xfrm>
          <a:prstGeom prst="leftBrac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C8EB1-AA62-2C38-403B-9D62E5DDC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808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49F7E40-CDEE-9620-2DA3-23200AC13A3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92FFF1-E2A4-962C-DE98-05CF32E747B3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pic>
        <p:nvPicPr>
          <p:cNvPr id="5" name="Picture 4" descr="illustration indicating width of a door">
            <a:extLst>
              <a:ext uri="{FF2B5EF4-FFF2-40B4-BE49-F238E27FC236}">
                <a16:creationId xmlns:a16="http://schemas.microsoft.com/office/drawing/2014/main" id="{B8739901-59AE-5559-A444-4EE72BC5D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300" y="437744"/>
            <a:ext cx="1422400" cy="2844800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427367" y="3926946"/>
            <a:ext cx="61530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width of the door.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F26DB369-BAAB-7D6C-A799-12BC8DC30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712578" y="2958723"/>
            <a:ext cx="481846" cy="142240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C6FC3D-F1BB-BFA8-427D-CEDE555DC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237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B24384B-DDB3-B84D-850B-02B5B98973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81F61B-F527-DEA9-D3FE-390250557E47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pic>
        <p:nvPicPr>
          <p:cNvPr id="5" name="Picture 4" descr="illustration idicating the height of a door">
            <a:extLst>
              <a:ext uri="{FF2B5EF4-FFF2-40B4-BE49-F238E27FC236}">
                <a16:creationId xmlns:a16="http://schemas.microsoft.com/office/drawing/2014/main" id="{B8739901-59AE-5559-A444-4EE72BC5D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300" y="437744"/>
            <a:ext cx="1422400" cy="2844800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52827" y="3879979"/>
            <a:ext cx="62561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height of the door.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F26DB369-BAAB-7D6C-A799-12BC8DC30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901298" y="437744"/>
            <a:ext cx="604142" cy="284480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86EAC-AE8A-C8F9-32CA-F3A0C56947B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© 2024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42010-37F6-1E62-2C2A-F0BA18CD2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227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AD4F0AB-39D7-700A-06CC-F6444261C1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351ED4-1DA4-8495-3D25-57BEC98FAB17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pic>
        <p:nvPicPr>
          <p:cNvPr id="5" name="Picture 4" descr="illustration indicating the width of a TV screen">
            <a:extLst>
              <a:ext uri="{FF2B5EF4-FFF2-40B4-BE49-F238E27FC236}">
                <a16:creationId xmlns:a16="http://schemas.microsoft.com/office/drawing/2014/main" id="{246289E1-17CD-15C4-1ACB-F04DC56F9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593" y="904713"/>
            <a:ext cx="2719288" cy="2234915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57976" y="3958739"/>
            <a:ext cx="80881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width of a computer screen.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E94E1100-159A-872E-1A90-DAB028CD4C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8755885" y="-840541"/>
            <a:ext cx="454704" cy="2719289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30DC45-A0A5-FB1D-BDD3-08F830CA3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AB046B7-2523-E429-36A6-510FD2255BE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6651" y="-1375091"/>
            <a:ext cx="996006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8B9D"/>
                </a:solidFill>
                <a:effectLst/>
                <a:uLnTx/>
                <a:uFillTx/>
                <a:latin typeface="Aleo" pitchFamily="2" charset="77"/>
                <a:ea typeface="+mn-ea"/>
                <a:cs typeface="+mn-cs"/>
              </a:rPr>
              <a:t>Estimate the Length 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AF5CC4-CBC0-73D9-1255-DBF66C377B90}"/>
              </a:ext>
            </a:extLst>
          </p:cNvPr>
          <p:cNvSpPr txBox="1"/>
          <p:nvPr/>
        </p:nvSpPr>
        <p:spPr>
          <a:xfrm>
            <a:off x="865761" y="437744"/>
            <a:ext cx="6431569" cy="30623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>
                <a:latin typeface="Montserrat Light" pitchFamily="2" charset="77"/>
              </a:rPr>
              <a:t>Common benchmarks: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Last joint of your thumb: ~ 1 inch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Forearm: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Pen: ~ 6 inches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Length of notebook: ~ 1 foot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Montserrat Ligh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Height of chair: ~ 1 yard / 1 meter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95409" y="3919359"/>
            <a:ext cx="75541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Calibri" panose="020F0502020204030204" pitchFamily="34" charset="0"/>
                <a:cs typeface="Times New Roman" panose="02020603050405020304" pitchFamily="18" charset="0"/>
              </a:rPr>
              <a:t>Estimate the height of your classroom.</a:t>
            </a:r>
            <a:endParaRPr lang="en-US" altLang="en-US" sz="1100" b="1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5133E1-56DB-0B80-6A7A-13C5C8F39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5B9135-1282-833F-0FDD-C6B6D31D4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207" y="300251"/>
            <a:ext cx="4263697" cy="55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43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569</Words>
  <Application>Microsoft Macintosh PowerPoint</Application>
  <PresentationFormat>Widescreen</PresentationFormat>
  <Paragraphs>92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Aleo</vt:lpstr>
      <vt:lpstr>Arial</vt:lpstr>
      <vt:lpstr>Calibri</vt:lpstr>
      <vt:lpstr>Calibri Light</vt:lpstr>
      <vt:lpstr>Century Gothic</vt:lpstr>
      <vt:lpstr>Montserrat Light</vt:lpstr>
      <vt:lpstr>Symbol</vt:lpstr>
      <vt:lpstr>Office Theme</vt:lpstr>
      <vt:lpstr>Estimate the Length</vt:lpstr>
      <vt:lpstr>Estimate the Length 2</vt:lpstr>
      <vt:lpstr>Estimate the Length 3</vt:lpstr>
      <vt:lpstr>Estimate the Length 4</vt:lpstr>
      <vt:lpstr>Estimate the Length 5</vt:lpstr>
      <vt:lpstr>Estimate the Length 6</vt:lpstr>
      <vt:lpstr>Estimate the Length 7</vt:lpstr>
      <vt:lpstr>Estimate the Length 8</vt:lpstr>
      <vt:lpstr>Estimate the Length 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19</cp:revision>
  <dcterms:created xsi:type="dcterms:W3CDTF">2024-01-21T16:45:20Z</dcterms:created>
  <dcterms:modified xsi:type="dcterms:W3CDTF">2026-07-29T14:00:38Z</dcterms:modified>
</cp:coreProperties>
</file>