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4" r:id="rId5"/>
    <p:sldId id="262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AB4E32-44D7-7514-6514-7F0FC7BE2870}" name="Melissa Braaten" initials="MB" userId="29092ec967c5395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11" autoAdjust="0"/>
    <p:restoredTop sz="96311" autoAdjust="0"/>
  </p:normalViewPr>
  <p:slideViewPr>
    <p:cSldViewPr snapToGrid="0">
      <p:cViewPr varScale="1">
        <p:scale>
          <a:sx n="123" d="100"/>
          <a:sy n="123" d="100"/>
        </p:scale>
        <p:origin x="328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Calibri" panose="020F0502020204030204" pitchFamily="34" charset="0"/>
              </a:defRPr>
            </a:lvl1pPr>
          </a:lstStyle>
          <a:p>
            <a:fld id="{07EBB3C7-BAE9-44F1-9953-A948EB5396D1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Calibri" panose="020F0502020204030204" pitchFamily="34" charset="0"/>
              </a:defRPr>
            </a:lvl1pPr>
          </a:lstStyle>
          <a:p>
            <a:fld id="{A85F02EB-A3E2-4D33-8E77-3F19B15994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846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F02EB-A3E2-4D33-8E77-3F19B159944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28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F02EB-A3E2-4D33-8E77-3F19B159944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75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Melissa Braaten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F02EB-A3E2-4D33-8E77-3F19B159944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704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F02EB-A3E2-4D33-8E77-3F19B159944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379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by Melissa Braaten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5F02EB-A3E2-4D33-8E77-3F19B159944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255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68A98EF-5261-3048-BEFC-BA5E9385A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77591"/>
            <a:ext cx="2594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l"/>
            <a:r>
              <a:rPr lang="en-US"/>
              <a:t>© 2024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83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3876E-55E8-2105-80BD-48689B83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F0221-F152-6458-0AE7-3969BAD77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5324A1-96F3-8D3C-DAE8-B3633F62D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EF706-22EE-C0A0-EA0F-9A4A654B1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6DDF17-D0BE-9B9C-B518-8173D6FB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4565FE-9A85-1E3C-19E4-15A70EE1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04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B53CC-E012-ECFF-D73E-255B3622A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857CF-125B-29D8-1B62-D52F7A82C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5594B-9567-390B-E321-E6FA3145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FD613-9D8E-EEA1-17CE-1F9A6921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4C35B-695A-7B10-6876-EE55D5EB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624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ED051B-AF44-19BD-3D8F-C720298DAB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776E8-3A92-504B-130B-14A0D4E77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B16F-F321-EA8F-D04D-77432F0E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D179F-F818-5B26-1670-4A63605BB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CA685-7D4B-A097-3DF3-FD1D3532E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60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EF235-39DB-0160-69A8-715372D2C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C1728F-B7A9-7B22-AA77-4B80B7631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2DB87-A754-7D07-DF71-B4564D679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006E5-CA4F-EBE7-F491-5D8C577C0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704D3-62EB-718F-91F2-D3B22F739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7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1BF15-B476-5907-0685-AAEA862D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2BB2F-DCE7-FA3F-BA38-F9A2144BB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9CBE0-B222-41C9-FA4A-AB688CA17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52204-7C69-0B73-127D-D6E1D52D8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B0B5-1B40-7171-850B-8E559AE3E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7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97F93-F3E7-B357-798D-0B33AB666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45B69-B3C4-2243-60BB-FDA8408CB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ADD9F-9B73-0508-EFC3-20AE269A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9C551-1F30-1512-8231-0DDCAB6E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C2E4E-6E5A-BEEF-D133-9203A7B3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41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2CF22-6AB6-5D6A-A257-FA5494B3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4986C-7709-9567-AFB2-E7C25A327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3D46D-C5E3-FB3A-A845-A8AF6A568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7BA34-883A-1124-F2B0-5C2723241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C24A1-7B5D-37BC-1212-9FB42D570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20A3CD-BE7B-2817-DB30-7BDBE9F39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2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CA507-26CC-2C21-3062-1EE4F6997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0F998-654D-9F9A-89F6-DC0598EB3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68145-AAB0-EF36-30D6-BB908DDDC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BB96A-FE5F-6774-C3E4-DC6A9593E6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AFC9BB-44BE-A353-3309-A96B5D411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D34B0F-381F-7491-BAB3-A74542160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D5F9C5-16C0-FE2B-CEAB-0C5E4B1F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211ED-08FA-7FB3-A96A-6F568CCD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52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921CE-E934-F114-32B1-C2BE1F441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85A89A-0429-3327-FDC6-D1EB6B30B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68954-EC5C-7325-3CE0-DF5BE616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082BD3-8194-2D8D-0580-A663A8F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52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6DD80-F965-DD9C-ABF2-A89DD0070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9A2821-FFFA-0A0C-4AB6-F0DB7E4E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764D5-E611-FD8A-4869-52C8E2FD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5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524ED-2A0F-A91F-D6D6-7A2D2E224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2AEBE-3001-308D-7B5A-637BF613F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Calibri" panose="020F0502020204030204" pitchFamily="34" charset="0"/>
              </a:defRPr>
            </a:lvl1pPr>
            <a:lvl2pPr>
              <a:defRPr sz="2800" b="1" i="0">
                <a:latin typeface="Calibri" panose="020F0502020204030204" pitchFamily="34" charset="0"/>
              </a:defRPr>
            </a:lvl2pPr>
            <a:lvl3pPr>
              <a:defRPr sz="2400" b="1" i="0">
                <a:latin typeface="Calibri" panose="020F0502020204030204" pitchFamily="34" charset="0"/>
              </a:defRPr>
            </a:lvl3pPr>
            <a:lvl4pPr>
              <a:defRPr sz="2000" b="1" i="0">
                <a:latin typeface="Calibri" panose="020F0502020204030204" pitchFamily="34" charset="0"/>
              </a:defRPr>
            </a:lvl4pPr>
            <a:lvl5pPr>
              <a:defRPr sz="2000" b="1" i="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943E26-3DD0-9224-55D0-49B4934CC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4ED2A-D7E1-000A-65D1-5A8E947A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AB46B-9995-6387-7856-8B4B30B37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BB23C-C6E6-5F15-A6B7-D77CBDAA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6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0259D0-D526-0298-CB13-E0E3D9EA8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013B8-0266-0248-5111-0ECDF3C6F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9186D-8E4B-E155-8883-A8E870F91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113907B6-F437-4C84-B664-C9D9B2E8276C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4A6DF-9080-B9FA-2752-0812DDBD4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88DCE-58FD-55D0-7F4D-739AEB0BA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83DA402-E7D9-4220-99F4-BC87AA8C5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26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25642-A812-3A8E-7D25-CC0FBE65A1A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00112" y="325107"/>
            <a:ext cx="10391775" cy="9540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b="1" dirty="0">
                <a:latin typeface="Century Gothic" panose="020B0502020202020204" pitchFamily="34" charset="0"/>
                <a:cs typeface="Calibri" panose="020F0502020204030204" pitchFamily="34" charset="0"/>
              </a:rPr>
              <a:t>Comparing Fractions to One-Half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632D-6252-CD4E-A90B-7E3F1CCC1F9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2386445"/>
            <a:ext cx="9144000" cy="1655763"/>
          </a:xfrm>
        </p:spPr>
        <p:txBody>
          <a:bodyPr>
            <a:normAutofit/>
          </a:bodyPr>
          <a:lstStyle/>
          <a:p>
            <a:r>
              <a:rPr lang="en-US" sz="4000" dirty="0">
                <a:cs typeface="Calibri" panose="020F0502020204030204" pitchFamily="34" charset="0"/>
              </a:rPr>
              <a:t>Unit 2 Activity</a:t>
            </a:r>
          </a:p>
          <a:p>
            <a:r>
              <a:rPr lang="en-US" sz="4000" dirty="0">
                <a:cs typeface="Calibri" panose="020F0502020204030204" pitchFamily="34" charset="0"/>
              </a:rPr>
              <a:t>Stations for Remote Classroom</a:t>
            </a:r>
          </a:p>
        </p:txBody>
      </p:sp>
      <p:pic>
        <p:nvPicPr>
          <p:cNvPr id="5" name="Picture 4" descr="SABES/Massachusetts PAE logos">
            <a:extLst>
              <a:ext uri="{FF2B5EF4-FFF2-40B4-BE49-F238E27FC236}">
                <a16:creationId xmlns:a16="http://schemas.microsoft.com/office/drawing/2014/main" id="{9D5AE49D-CA28-2C84-D9D3-0142FE1A1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10354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9E8BD-A2CE-5DA5-1B6B-03170AEAF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2" y="385763"/>
            <a:ext cx="4524318" cy="70892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Station 1: Calendar</a:t>
            </a:r>
          </a:p>
        </p:txBody>
      </p:sp>
      <p:pic>
        <p:nvPicPr>
          <p:cNvPr id="23" name="Picture 22" descr="A calendar for June 2022, which has 30 days, with days 1-16 crossed out in red.">
            <a:extLst>
              <a:ext uri="{FF2B5EF4-FFF2-40B4-BE49-F238E27FC236}">
                <a16:creationId xmlns:a16="http://schemas.microsoft.com/office/drawing/2014/main" id="{B203CDD1-66D2-D811-D5FE-D19AF2655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880" y="186256"/>
            <a:ext cx="6601326" cy="5020802"/>
          </a:xfrm>
          <a:prstGeom prst="rect">
            <a:avLst/>
          </a:prstGeom>
        </p:spPr>
      </p:pic>
      <p:pic>
        <p:nvPicPr>
          <p:cNvPr id="24" name="Picture 23" descr="number line showing zero, one-half, and one">
            <a:extLst>
              <a:ext uri="{FF2B5EF4-FFF2-40B4-BE49-F238E27FC236}">
                <a16:creationId xmlns:a16="http://schemas.microsoft.com/office/drawing/2014/main" id="{4CC4C48E-8706-84D8-8D2E-04AE9282E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174" y="5684390"/>
            <a:ext cx="7742936" cy="98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9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2187DA4-7695-EFA5-2701-347936DBC5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562" y="385763"/>
            <a:ext cx="4524318" cy="7089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Station 2: Ruler</a:t>
            </a:r>
          </a:p>
        </p:txBody>
      </p:sp>
      <p:pic>
        <p:nvPicPr>
          <p:cNvPr id="4" name="Picture 3" descr="12 inch ruler with a red arrow pointing to the 8 inch mark">
            <a:extLst>
              <a:ext uri="{FF2B5EF4-FFF2-40B4-BE49-F238E27FC236}">
                <a16:creationId xmlns:a16="http://schemas.microsoft.com/office/drawing/2014/main" id="{1B69B456-6A36-841A-8B58-81CB533E4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87" y="1563462"/>
            <a:ext cx="11193226" cy="1865538"/>
          </a:xfrm>
          <a:prstGeom prst="rect">
            <a:avLst/>
          </a:prstGeom>
        </p:spPr>
      </p:pic>
      <p:pic>
        <p:nvPicPr>
          <p:cNvPr id="2" name="Picture 1" descr="number line showing zero, one-half, and one">
            <a:extLst>
              <a:ext uri="{FF2B5EF4-FFF2-40B4-BE49-F238E27FC236}">
                <a16:creationId xmlns:a16="http://schemas.microsoft.com/office/drawing/2014/main" id="{A75791B9-03C4-E1E0-05A2-E9D40BD51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749" y="5652324"/>
            <a:ext cx="7742936" cy="98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7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E5E6853-7ED4-8FEE-812C-23C13FB5AC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562" y="385763"/>
            <a:ext cx="5305426" cy="7089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Station 3: Cut the Deck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773323-A450-4CB3-82CC-937578968464}"/>
              </a:ext>
            </a:extLst>
          </p:cNvPr>
          <p:cNvSpPr txBox="1"/>
          <p:nvPr/>
        </p:nvSpPr>
        <p:spPr>
          <a:xfrm>
            <a:off x="667917" y="2367782"/>
            <a:ext cx="28241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This pile on the left contains 40 out of 52 cards.  </a:t>
            </a:r>
          </a:p>
        </p:txBody>
      </p:sp>
      <p:pic>
        <p:nvPicPr>
          <p:cNvPr id="4" name="Picture 3" descr="photo of a deck of cards, cut into two piles.  The pile on the left is larger.">
            <a:extLst>
              <a:ext uri="{FF2B5EF4-FFF2-40B4-BE49-F238E27FC236}">
                <a16:creationId xmlns:a16="http://schemas.microsoft.com/office/drawing/2014/main" id="{3D8DC310-FAB8-4211-8805-EC146C2577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7" b="10786"/>
          <a:stretch/>
        </p:blipFill>
        <p:spPr>
          <a:xfrm>
            <a:off x="4009145" y="1577732"/>
            <a:ext cx="5639460" cy="3151763"/>
          </a:xfrm>
          <a:prstGeom prst="rect">
            <a:avLst/>
          </a:prstGeom>
        </p:spPr>
      </p:pic>
      <p:pic>
        <p:nvPicPr>
          <p:cNvPr id="3" name="Picture 2" descr="number line showing zero, one-half, and one">
            <a:extLst>
              <a:ext uri="{FF2B5EF4-FFF2-40B4-BE49-F238E27FC236}">
                <a16:creationId xmlns:a16="http://schemas.microsoft.com/office/drawing/2014/main" id="{171E9C36-7A06-2A8B-399B-2E68AE8E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189" y="5547756"/>
            <a:ext cx="7742936" cy="98735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AB4C0FA-C6C8-40E1-B049-F31C71B3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57538" y="3060279"/>
            <a:ext cx="1676661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004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C16A85-DA47-253C-55CD-D4C08D87E6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562" y="385763"/>
            <a:ext cx="8475850" cy="7089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Station 4: Data about Massachusetts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BDA882-46AD-6A50-381A-2F4E7B235DA9}"/>
              </a:ext>
            </a:extLst>
          </p:cNvPr>
          <p:cNvSpPr txBox="1"/>
          <p:nvPr/>
        </p:nvSpPr>
        <p:spPr>
          <a:xfrm>
            <a:off x="665014" y="1144530"/>
            <a:ext cx="975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(Based on data from 2023, rounded to nearest hundred thousand)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56575F-4644-4DBE-90AE-363ED2E8748F}"/>
              </a:ext>
            </a:extLst>
          </p:cNvPr>
          <p:cNvSpPr txBox="1"/>
          <p:nvPr/>
        </p:nvSpPr>
        <p:spPr>
          <a:xfrm>
            <a:off x="2066439" y="2246053"/>
            <a:ext cx="6950749" cy="15696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</a:rPr>
              <a:t>Total residents: 7,000,000</a:t>
            </a:r>
          </a:p>
          <a:p>
            <a:endParaRPr lang="en-US" sz="3200" b="1" dirty="0">
              <a:latin typeface="Calibri" panose="020F0502020204030204" pitchFamily="34" charset="0"/>
            </a:endParaRPr>
          </a:p>
          <a:p>
            <a:r>
              <a:rPr lang="en-US" sz="3200" b="1" dirty="0">
                <a:latin typeface="Calibri" panose="020F0502020204030204" pitchFamily="34" charset="0"/>
              </a:rPr>
              <a:t>Residents under 18 years old: 1,300,000</a:t>
            </a:r>
          </a:p>
        </p:txBody>
      </p:sp>
      <p:pic>
        <p:nvPicPr>
          <p:cNvPr id="5" name="Picture 4" descr="number line showing zero, one-half, and one">
            <a:extLst>
              <a:ext uri="{FF2B5EF4-FFF2-40B4-BE49-F238E27FC236}">
                <a16:creationId xmlns:a16="http://schemas.microsoft.com/office/drawing/2014/main" id="{9AAFBC02-0174-C2C5-2A40-EF261E2DC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834" y="5333747"/>
            <a:ext cx="7742936" cy="98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86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221FA62-CBED-D9F2-3A32-E428F93DFF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561" y="385762"/>
            <a:ext cx="7937968" cy="9873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Station 5: A Bookmarked Page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026A4-5595-4605-B4DF-26EF2A582498}"/>
              </a:ext>
            </a:extLst>
          </p:cNvPr>
          <p:cNvSpPr txBox="1"/>
          <p:nvPr/>
        </p:nvSpPr>
        <p:spPr>
          <a:xfrm>
            <a:off x="665014" y="2184886"/>
            <a:ext cx="26384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The bookmark is at page 428 out of 662. </a:t>
            </a:r>
          </a:p>
        </p:txBody>
      </p:sp>
      <p:pic>
        <p:nvPicPr>
          <p:cNvPr id="4" name="Picture 3" descr="a photo of a thick book, with a bookmark about two thirds of the way through it.">
            <a:extLst>
              <a:ext uri="{FF2B5EF4-FFF2-40B4-BE49-F238E27FC236}">
                <a16:creationId xmlns:a16="http://schemas.microsoft.com/office/drawing/2014/main" id="{65CB8FB7-8295-4939-81D9-93389B2D35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0"/>
          <a:stretch/>
        </p:blipFill>
        <p:spPr>
          <a:xfrm>
            <a:off x="4415276" y="1614792"/>
            <a:ext cx="4948663" cy="3151790"/>
          </a:xfrm>
          <a:prstGeom prst="rect">
            <a:avLst/>
          </a:prstGeom>
        </p:spPr>
      </p:pic>
      <p:pic>
        <p:nvPicPr>
          <p:cNvPr id="3" name="Picture 2" descr="number line showing zero, one-half, and one">
            <a:extLst>
              <a:ext uri="{FF2B5EF4-FFF2-40B4-BE49-F238E27FC236}">
                <a16:creationId xmlns:a16="http://schemas.microsoft.com/office/drawing/2014/main" id="{7798B385-4B7D-0427-BEBE-6B1DBA8DE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044" y="5488388"/>
            <a:ext cx="7742936" cy="98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99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96</Words>
  <Application>Microsoft Macintosh PowerPoint</Application>
  <PresentationFormat>Widescreen</PresentationFormat>
  <Paragraphs>21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Aleo</vt:lpstr>
      <vt:lpstr>Arial</vt:lpstr>
      <vt:lpstr>Calibri</vt:lpstr>
      <vt:lpstr>Calibri Light</vt:lpstr>
      <vt:lpstr>Century Gothic</vt:lpstr>
      <vt:lpstr>Office Theme</vt:lpstr>
      <vt:lpstr>Comparing Fractions to One-Half</vt:lpstr>
      <vt:lpstr>Station 1: Calendar</vt:lpstr>
      <vt:lpstr>Station 2: Ruler</vt:lpstr>
      <vt:lpstr>Station 3: Cut the Deck</vt:lpstr>
      <vt:lpstr>Station 4: Data about Massachusetts</vt:lpstr>
      <vt:lpstr>Station 5: A Bookmarked Page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Measurement Stations</dc:title>
  <dc:creator>Melissa Braaten</dc:creator>
  <cp:lastModifiedBy>Sherry Soares</cp:lastModifiedBy>
  <cp:revision>21</cp:revision>
  <dcterms:created xsi:type="dcterms:W3CDTF">2023-03-17T15:51:58Z</dcterms:created>
  <dcterms:modified xsi:type="dcterms:W3CDTF">2026-07-29T14:16:16Z</dcterms:modified>
</cp:coreProperties>
</file>