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3" r:id="rId25"/>
    <p:sldId id="284" r:id="rId26"/>
    <p:sldId id="285" r:id="rId27"/>
    <p:sldId id="281" r:id="rId28"/>
    <p:sldId id="278" r:id="rId29"/>
    <p:sldId id="279" r:id="rId30"/>
    <p:sldId id="280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773" autoAdjust="0"/>
    <p:restoredTop sz="94725"/>
  </p:normalViewPr>
  <p:slideViewPr>
    <p:cSldViewPr snapToGrid="0">
      <p:cViewPr varScale="1">
        <p:scale>
          <a:sx n="52" d="100"/>
          <a:sy n="52" d="100"/>
        </p:scale>
        <p:origin x="192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CD7B8-1B1E-394C-82B7-FE77AD749830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E4631-69AD-7347-AACC-38E80D612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17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E4631-69AD-7347-AACC-38E80D6125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04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98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9CD47-59B7-E9F5-E167-9AC3E421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4BB6A-A110-A538-B192-07AAC26C9E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DBF15-3A1E-F547-28E2-7942D513A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451B1-E919-1B65-B32D-58543E48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83848-D5B3-FF6E-E83F-28971C27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2E983F-76D8-1ED0-9E60-D42F94532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12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36873-B70C-A8CE-7DAA-0E7D6DC07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DDD602-6CC0-4359-7126-323A6C0A0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D7CE6-473C-D80C-7798-823127C2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BB5C2-CA67-DD5B-1293-9BED2F7A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AC849-D8D7-2A19-94CD-4998BCA4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1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0F679-CDA2-1293-7A93-2E6732A15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9E00B-11E3-4B55-01A4-ED1424D91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ED7B2-70E8-0BC5-FA88-EB65C036F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2007-D15A-D3B1-08DF-57892A208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8D366-2E8F-272B-0C01-B65FEFCF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7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90BE-3033-787A-C5B7-72FA0D798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F34A1-580C-08C6-A884-42E21FD79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68878-D7B6-B9C5-71ED-9A92D830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46A49-37C1-D788-75F4-680B84771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5452-3154-164B-1678-F766FE0EF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8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17AF0-E674-67D9-ED3A-F99CCACC2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CB4AA-E99C-3910-435A-219888FE2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CB63C-F9CB-4657-0B6C-52565558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6747-90B1-BB1F-1715-897842FCE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B2ECA-3FC5-5C56-AD87-BD4FD760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2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1A7E5-E109-F6A2-24C3-2462D20F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92539-87B9-B9AA-A73F-F46BD50C7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95D4A-D478-36B4-F962-7EF7FB261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32327-2B66-B0E0-6A87-DF0932DE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9EE21-EE2B-DA53-BB21-79BCE7D2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2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88D5-33BC-46BC-FC02-2102A179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C5929-3F8D-BB83-3626-0F05427E6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0D094-A248-8E07-4667-6D70F4063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CD801-2AE3-5C5A-313C-DFABA1D2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1FC13-9621-061A-ADB0-696BAAD59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FA424-1C03-90F1-785A-C4CCA2D2F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2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57F91-55DB-5FD5-EDDB-737CA946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0FFA3-FFE1-CC64-5F7E-8776EB881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580AE-C04D-9069-FE48-5E06F2C63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FD1BE-333D-D17D-5D57-9F8A577489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5D913-7174-78F7-4C2D-25CB9F3214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F19EC4-9FFF-946B-272C-66B15B20F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760538-130A-56B9-25EE-6AD153E20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A82720-A7EF-C976-5F8A-7878482B8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5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263CC-604C-1C83-0143-EA967AAEC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6C063-6E25-CB2E-90A7-3874078D9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7FBE0-F173-6B36-2284-459F7EAD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47D63-3ADF-B97D-9373-1FFC0D1A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6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60A3EF-3394-E8AD-6A78-B19706F78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E06447-301E-703A-0756-75522833B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E667E-8124-45A8-6C8D-AA8E984F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1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9226-7A10-898A-4D18-A0597392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64610-B9F4-F4EE-813A-5F883C52A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E9B67-C364-0CE8-4652-165A9D43E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61A13-82D4-2336-6604-83E5104F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607A9-7B6D-E202-87E5-C3988B35F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647EF-F9E8-FBDF-E428-CBBA43D7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0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DD5C05-F3DE-150C-D554-DD2184BA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77DE2-B9AF-7A91-9645-A93AB304B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249B3-137D-9A52-846D-823C99EFB8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FF79D-C311-4FC0-026F-CE052C9A4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8DF31-8735-3822-96D7-4C4FF6C40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EA9B8E-7A2C-45E0-B816-BE12AE91A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9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D904AAF-8C74-0343-1768-6A1AE1C3D2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373807"/>
            <a:ext cx="121920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288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Who Am I?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2A2251-207F-53D9-ADB7-95EFCBC2D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</a:t>
            </a:fld>
            <a:endParaRPr lang="en-US" dirty="0"/>
          </a:p>
        </p:txBody>
      </p:sp>
      <p:pic>
        <p:nvPicPr>
          <p:cNvPr id="4" name="Picture 3" descr="SABES/PAE logos">
            <a:extLst>
              <a:ext uri="{FF2B5EF4-FFF2-40B4-BE49-F238E27FC236}">
                <a16:creationId xmlns:a16="http://schemas.microsoft.com/office/drawing/2014/main" id="{76B18026-5B58-5F39-394E-5CE509319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95" y="6002635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1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6EEAF-E719-C598-7FAC-CA180E4BE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FEED43-604D-AC58-FDC2-C89E136989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240D34-E83C-EA27-29B5-591DCBF1B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A56C32-8DF2-E250-8D71-70E36D7A0BA1}"/>
              </a:ext>
            </a:extLst>
          </p:cNvPr>
          <p:cNvSpPr txBox="1">
            <a:spLocks/>
          </p:cNvSpPr>
          <p:nvPr/>
        </p:nvSpPr>
        <p:spPr>
          <a:xfrm>
            <a:off x="0" y="16757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D63671-B862-F4D9-78EC-3446B2526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6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65430-9E76-4D56-66F8-E298F9C2F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032D3A0-A491-C226-EC8D-6EE3246381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553B1D-11D7-8269-3485-A3545B5C0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92CD93-4E1D-06EF-1870-DF26D6F514CF}"/>
              </a:ext>
            </a:extLst>
          </p:cNvPr>
          <p:cNvSpPr txBox="1">
            <a:spLocks/>
          </p:cNvSpPr>
          <p:nvPr/>
        </p:nvSpPr>
        <p:spPr>
          <a:xfrm>
            <a:off x="0" y="16757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None of my sides are equal.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6988D0-3930-B325-FC25-D294AA30D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985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6BCB2-E76D-3E6A-024C-225735ECA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3F6D14B-23D7-3F5C-C847-4A7349F088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D7573B-8EB1-3476-F219-27CF2286B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1A448B-15BD-6F25-120F-17EEBF18CDC0}"/>
              </a:ext>
            </a:extLst>
          </p:cNvPr>
          <p:cNvSpPr txBox="1">
            <a:spLocks/>
          </p:cNvSpPr>
          <p:nvPr/>
        </p:nvSpPr>
        <p:spPr>
          <a:xfrm>
            <a:off x="0" y="16757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None of my sides are equal.</a:t>
            </a:r>
          </a:p>
        </p:txBody>
      </p:sp>
      <p:sp>
        <p:nvSpPr>
          <p:cNvPr id="4" name="Right Triangle 3" descr="a right, scalene triangle">
            <a:extLst>
              <a:ext uri="{FF2B5EF4-FFF2-40B4-BE49-F238E27FC236}">
                <a16:creationId xmlns:a16="http://schemas.microsoft.com/office/drawing/2014/main" id="{C6E1C704-1330-46FF-9411-95A1C2B26445}"/>
              </a:ext>
            </a:extLst>
          </p:cNvPr>
          <p:cNvSpPr/>
          <p:nvPr/>
        </p:nvSpPr>
        <p:spPr>
          <a:xfrm>
            <a:off x="3780263" y="5149120"/>
            <a:ext cx="4694664" cy="1463675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83AB9-0AC1-FB39-0C77-20576897B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ED753-F7FB-2E44-93A5-52E056C3B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CF412A-7CC8-0C64-F0AE-3CE14421CD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13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50CEEA-D4A8-0D30-32B5-7C9DA87E4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512C04-45DE-896C-7F81-C8B228B93A65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75CB5D-80DF-F56C-E835-147FD7AB0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13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4616-FE99-64BC-6349-9457283F9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083FB1-3022-639A-2F27-397B1876B9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88B6A2-3DE6-C0D5-95C3-06F5BC4EA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C0420F-8B78-7210-A908-E52443F87352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of my sides are equal.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DE4DCA-ED27-674B-E463-C1E341162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6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4CAB6-D19B-D655-FA42-10BF2D34E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DFB15F3-A7C6-A5FB-4136-E471D8D160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2A2C54-CB57-D051-67F6-D2DE57DA6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6677BE-1AF3-F743-972D-3DC9F016F826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of my sides are equal.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56559F-4792-9DD1-B633-5540DCC86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83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53B23-3F6C-D932-BB0D-9739C17BA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68BA22A-140B-5824-97C8-2C239939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15CA87C-8551-51FB-3054-C995A46F49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16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BF9A17-F3D3-2C57-DDC5-E1595926D49D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of my sides are equal.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</p:txBody>
      </p:sp>
      <p:sp>
        <p:nvSpPr>
          <p:cNvPr id="4" name="Parallelogram 3" descr="a rhombus">
            <a:extLst>
              <a:ext uri="{FF2B5EF4-FFF2-40B4-BE49-F238E27FC236}">
                <a16:creationId xmlns:a16="http://schemas.microsoft.com/office/drawing/2014/main" id="{E77B3A46-091A-14F4-917A-7E175456CE47}"/>
              </a:ext>
            </a:extLst>
          </p:cNvPr>
          <p:cNvSpPr/>
          <p:nvPr/>
        </p:nvSpPr>
        <p:spPr>
          <a:xfrm>
            <a:off x="8597590" y="4081346"/>
            <a:ext cx="2888166" cy="1616927"/>
          </a:xfrm>
          <a:prstGeom prst="parallelogram">
            <a:avLst>
              <a:gd name="adj" fmla="val 591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96CDCE-3423-DBB7-CC0F-AFDC5A45C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62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298CE-12BA-E350-AF9B-51CD1D60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618DE66-53E7-043B-4501-C933742404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40ACC1-5439-0B8C-120F-444ABE68C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B86C52-3733-0513-F175-0DEF1ECCDCEB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three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CF5B6-BB56-3154-4FF6-42194DBE5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9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39931-EF63-4A1D-8A8A-712C6601B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050DEC9-D52F-B5C1-83F1-3220D32965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18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C3143E-4205-DD51-4C36-7F2F6F451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F184EF-E356-B722-8358-E5D4E2B22242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three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35B2DE-386F-7946-F793-4F4C2495D4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174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82B10-319E-5939-4F91-B3664FB88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E0208A-E75D-E0DE-EE90-B2AFE77037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19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E5370D-4CB5-D3B0-6813-F8706EAD6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DD1E0A-851D-A961-EB09-F3F533CF8030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90690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three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one short side.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41A236-0E82-968B-B4A8-C30FD9642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40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86C18-B067-49E5-B676-D11242C64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9255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Who Am I?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F834AC-4C87-3A14-AB5B-487B0C5FC5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181075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Who Am I?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DBAB2-93BF-58BE-4090-3B30851F6A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/>
          </a:bodyPr>
          <a:lstStyle/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14147-7D28-FAF4-E30E-7C21F23759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84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AEBC-09CF-31E3-F559-07D94D2FC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75E244-EBA9-31DA-806B-CDE84B0F77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78F930-BAAE-F514-B434-AEA640BF3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D1D086-AF80-0069-8CDD-519EFB5CF4D7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90690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three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one short side.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symmetrical.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1281F3-9840-547D-44BD-CD5FF4157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41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84355-2C40-8DAB-6AE3-4F8842E4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FDB5206-1AFF-492E-1BE3-022BA2FA8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9519D52-799A-D754-DF54-84BFFD5D1D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21</a:t>
            </a:r>
          </a:p>
        </p:txBody>
      </p:sp>
      <p:sp>
        <p:nvSpPr>
          <p:cNvPr id="6" name="Content Placeholder 2" descr="isoceles triangle">
            <a:extLst>
              <a:ext uri="{FF2B5EF4-FFF2-40B4-BE49-F238E27FC236}">
                <a16:creationId xmlns:a16="http://schemas.microsoft.com/office/drawing/2014/main" id="{4E0EE245-E0DB-C4B0-4C54-0E513D619521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90690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three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one short side.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symmetrical.</a:t>
            </a:r>
          </a:p>
        </p:txBody>
      </p:sp>
      <p:sp>
        <p:nvSpPr>
          <p:cNvPr id="4" name="Isosceles Triangle 3" descr="isoceles triangle">
            <a:extLst>
              <a:ext uri="{FF2B5EF4-FFF2-40B4-BE49-F238E27FC236}">
                <a16:creationId xmlns:a16="http://schemas.microsoft.com/office/drawing/2014/main" id="{42CC9802-75E2-6105-2256-838B6698D938}"/>
              </a:ext>
            </a:extLst>
          </p:cNvPr>
          <p:cNvSpPr/>
          <p:nvPr/>
        </p:nvSpPr>
        <p:spPr>
          <a:xfrm rot="10800000">
            <a:off x="10091853" y="1027906"/>
            <a:ext cx="1806498" cy="509610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CFD9A7-7E42-A42B-4D3D-4AD2B02C8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66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C64D9-8C31-83D1-D9FE-0FA44719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4E2D29-311A-9584-BDDB-235016D8E3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5C3FEA-1425-446B-E104-95CE39653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708656-9E1B-1033-2926-4ECA7A2FBECC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FBA7CE-DD3B-46CC-0622-6C4A4EE98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776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4CFB0-2900-0826-7AAA-D3586987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4929C3B-F246-97D0-719B-0110FC4442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23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4F2DFE-51D0-E47D-A8BB-96CD2FF35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52FDCC-3F07-03E3-9A86-5CE846FE3C29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CD011F-8D5A-1239-1589-7154DDEE7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40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AA463-50E3-D1BD-D2AC-8DC72182C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6D2A02-A2D1-97B1-57E6-664A59F2C3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BEF811-7E73-BC79-401E-D5A8DA783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771851-3662-D710-CD6D-3F6259964A70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two short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744BE6-F629-470E-E375-1F99F10A6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384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3D402-3098-E378-C26E-BAF2A4370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CB5139-AEE8-296F-B51B-C74C3B4DB5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67EF86-3178-CF69-9D28-6670C836E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38EAD6-0753-FA12-1DB7-EAAA013B16B8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two short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lines of symmetry.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D6B488-B7BF-611D-1908-01E15413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8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7AFA-2C3F-B1CD-EAFC-D7850536D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1639B8E-140F-A985-DFCC-2E9E817147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26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2CC8025-9852-A479-ED79-8AA7EE098F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62972C-1EEF-E894-590F-FA3B06ABCF56}"/>
              </a:ext>
            </a:extLst>
          </p:cNvPr>
          <p:cNvSpPr txBox="1">
            <a:spLocks/>
          </p:cNvSpPr>
          <p:nvPr/>
        </p:nvSpPr>
        <p:spPr>
          <a:xfrm>
            <a:off x="142879" y="1825625"/>
            <a:ext cx="84439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two short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lines of symmetry.</a:t>
            </a:r>
          </a:p>
        </p:txBody>
      </p:sp>
      <p:sp>
        <p:nvSpPr>
          <p:cNvPr id="4" name="Parallelogram 3" descr="parallelogram/quadrilateral">
            <a:extLst>
              <a:ext uri="{FF2B5EF4-FFF2-40B4-BE49-F238E27FC236}">
                <a16:creationId xmlns:a16="http://schemas.microsoft.com/office/drawing/2014/main" id="{E84AF3B8-45CA-C3CB-6840-92F47E17366A}"/>
              </a:ext>
            </a:extLst>
          </p:cNvPr>
          <p:cNvSpPr/>
          <p:nvPr/>
        </p:nvSpPr>
        <p:spPr>
          <a:xfrm>
            <a:off x="6891453" y="681037"/>
            <a:ext cx="4895387" cy="1583473"/>
          </a:xfrm>
          <a:prstGeom prst="parallelogram">
            <a:avLst>
              <a:gd name="adj" fmla="val 9753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67F547-AE83-9A0B-D30C-24D4D229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814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1B5B9-AAD5-194B-2A62-C23F44249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D359DE2-7E00-9D5C-61DA-E2F9685FEA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FB707B0-6A7D-BAFF-46B1-29226C241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671002-3E3A-2470-C715-54FEF5A43B01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69BAF9-3A5B-50E8-B193-7322BDBF0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067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1B291-0383-3BD7-E237-5A1034E8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780F7DB-6F34-55FF-2BB1-ABB4203C40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28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42B73F-D22C-6610-4CE9-48FD5D85E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7A265E-809B-C1B1-01DB-A65DF91D4A60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line of symmetry.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21C793-8B03-3100-DF6D-C3EC880A7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113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DB1FA-6286-00BE-1A4C-A040BCEE9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714AF03-E0A5-8175-0488-554E7EB75E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29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73D0B5-3E68-13CF-4C66-43A27065B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4668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314661-10AB-6D1F-0B5B-DFAB3AAF1CF5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line of symmetry.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only two equal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03E5BB-9A08-B039-AC16-6FB2C9CB1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848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90E52-513D-24BA-B8F7-EF99B1F60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8A62C9-7E90-9C77-46D4-5830871A0E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7FC925-952C-111D-EBA2-5CADE35DC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C476D8-BBE8-E61A-CCBA-A17B574E0623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  <a:p>
            <a:pPr marL="1373188" indent="-447675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two short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E1C3D5-0EFB-17CE-4F26-D82AEA823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220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536FB-3E74-BDED-7405-2E6C7EC23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E9E7EE5-C5AB-B6F0-D8F3-6F4D57FA8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30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D0AD34A-F904-5A0E-64DB-3CB740092934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line of symmetry.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only two equal sides.</a:t>
            </a:r>
          </a:p>
        </p:txBody>
      </p:sp>
      <p:sp>
        <p:nvSpPr>
          <p:cNvPr id="4" name="Trapezoid 3" descr="trapezoid">
            <a:extLst>
              <a:ext uri="{FF2B5EF4-FFF2-40B4-BE49-F238E27FC236}">
                <a16:creationId xmlns:a16="http://schemas.microsoft.com/office/drawing/2014/main" id="{62BBD251-C021-05A1-B49B-7B29008CBE6A}"/>
              </a:ext>
            </a:extLst>
          </p:cNvPr>
          <p:cNvSpPr/>
          <p:nvPr/>
        </p:nvSpPr>
        <p:spPr>
          <a:xfrm>
            <a:off x="8491562" y="1027906"/>
            <a:ext cx="3066585" cy="1742455"/>
          </a:xfrm>
          <a:prstGeom prst="trapezoid">
            <a:avLst>
              <a:gd name="adj" fmla="val 4291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4C18AF-0BF0-693C-63EB-B73941A3A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6AC4B-3133-E5BC-2462-14D600DC0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35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72E9-3FEC-16F9-8B45-986F4314B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3BBA91-6B91-4B4C-AEBC-F1E2E73C61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4CDD11-EFD1-8919-DA74-7C78404A0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545FF6-8BE3-80B3-EBF3-7A629F4D5476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86DBD1-17B6-7532-1062-D9E88A48F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55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B5811-E98E-6FDF-F0EA-1B4BD01D9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73C8E3C-A71F-4C5E-FCB6-E61E02AA20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079D30-83AC-C98F-AEE2-F22FC8D3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5CBC90-D285-EA85-3E67-57F349A8D6E9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8B004-EE85-4AAB-3849-80B03FD58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54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0F565-332E-6BF1-E6B0-99B6738FD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84471-7178-F6DC-F66C-900F872E63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33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931DB9-3A72-E2D9-049E-6B17D9DE0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36D0DE-1A0C-AFBC-CA82-6574D002A865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My opposite sides are parallel.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B10E6C-4628-F59A-A513-F54F32087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832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ECE8-89FD-A13C-239A-6C3D89ABE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C5FB834-0BD5-12E9-4184-81234D1D1C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506509D-8A50-3C53-15CA-F491D772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621D89-91D5-D0EA-8D2F-6A806BADF172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My opposite sides are parallel.</a:t>
            </a:r>
          </a:p>
        </p:txBody>
      </p:sp>
      <p:sp>
        <p:nvSpPr>
          <p:cNvPr id="4" name="Parallelogram 3" descr="parallelogram">
            <a:extLst>
              <a:ext uri="{FF2B5EF4-FFF2-40B4-BE49-F238E27FC236}">
                <a16:creationId xmlns:a16="http://schemas.microsoft.com/office/drawing/2014/main" id="{6E625835-0A55-05A7-3E07-FDF11CB66E84}"/>
              </a:ext>
            </a:extLst>
          </p:cNvPr>
          <p:cNvSpPr/>
          <p:nvPr/>
        </p:nvSpPr>
        <p:spPr>
          <a:xfrm>
            <a:off x="8720659" y="2384367"/>
            <a:ext cx="2888166" cy="1616927"/>
          </a:xfrm>
          <a:prstGeom prst="parallelogram">
            <a:avLst>
              <a:gd name="adj" fmla="val 591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F0E24B-4957-43E6-2E19-D72D7D834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216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30D27-B89D-0AE9-2DB6-1D3D4C21A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589E6A-82B3-3329-895A-F900435CA1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909E0F-5EDC-9DBF-8BC0-BD9EBCF4C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D23A27-39E0-3D49-68DD-8CE71B444FD9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more than one line of symmetry.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F13AFA-84D8-F3F2-A2FF-628529918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25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9272-1B01-EDD6-1F13-53CBB49F0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33E20A-6733-A5DE-8537-46F27D1EF6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5FE1B8-E3CB-1C90-9072-2E104792A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4766AF-BEA4-AD07-E6C3-7C7380400CD8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more than one line of symmetry.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931D80-27D0-F0AA-BBE1-6CFA5076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936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7BB5A-CDD4-453E-0067-7A8DFE2C2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E8F6910-82FB-4ECB-D51C-99B65309FE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785CC6-EB42-9676-1745-4D7565B27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F1D869-1E54-5F93-9731-CD89265ABAFF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more than one line of symmetry.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93F27C-B991-AD27-CAEC-FAFC8BB5C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051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4B6F3-5989-E16B-4B63-B39D630B1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8B71F9-341F-3096-D75D-803593560A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38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46997E-F6DC-3B23-BBAC-FCF8E4CB5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7ED25F-EC4C-4EA8-795D-2D687F4EA012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more than one line of symmetry.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</p:txBody>
      </p:sp>
      <p:sp>
        <p:nvSpPr>
          <p:cNvPr id="4" name="Rectangle 3" descr="square">
            <a:extLst>
              <a:ext uri="{FF2B5EF4-FFF2-40B4-BE49-F238E27FC236}">
                <a16:creationId xmlns:a16="http://schemas.microsoft.com/office/drawing/2014/main" id="{6E6784E9-7B1E-151E-F9B6-410E9DDC4269}"/>
              </a:ext>
            </a:extLst>
          </p:cNvPr>
          <p:cNvSpPr/>
          <p:nvPr/>
        </p:nvSpPr>
        <p:spPr>
          <a:xfrm>
            <a:off x="9436608" y="4414761"/>
            <a:ext cx="1680712" cy="17622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50857-3FCE-3FCF-E346-A65B81DE7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054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FAAC2-3330-9CBE-AC4C-6BC64627F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DA09089-BD0E-0BC5-ECB0-E2C5D5F87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39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10F1F3-A701-EE45-E614-9D4D34041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5A575F-D950-82CA-AC17-178A6D245644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pairs of parallel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B50BC8-1ED3-5947-F37C-30B8CF919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589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9BE07-900F-A733-D504-5B7188D0A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7FF5F-981F-503B-3D62-B85DB17A85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Who Am I? 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BA6546-4366-447A-B89A-D5DE45501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D9EEB5-B95D-3281-CFC6-2EF0C6DDDF14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four right angles.</a:t>
            </a:r>
          </a:p>
          <a:p>
            <a:pPr marL="1373188" indent="-447675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long sides and two short sides.</a:t>
            </a:r>
          </a:p>
        </p:txBody>
      </p:sp>
      <p:sp>
        <p:nvSpPr>
          <p:cNvPr id="4" name="Rectangle 3" descr="a rectangle">
            <a:extLst>
              <a:ext uri="{FF2B5EF4-FFF2-40B4-BE49-F238E27FC236}">
                <a16:creationId xmlns:a16="http://schemas.microsoft.com/office/drawing/2014/main" id="{1888943D-464D-9F39-D7DE-5791A130A8AD}"/>
              </a:ext>
            </a:extLst>
          </p:cNvPr>
          <p:cNvSpPr/>
          <p:nvPr/>
        </p:nvSpPr>
        <p:spPr>
          <a:xfrm>
            <a:off x="5765180" y="4549698"/>
            <a:ext cx="4181708" cy="17622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42333-F21B-1C58-ED39-51898B210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343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DE59A-0C28-FE26-F92A-60389AE12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40D8380-DFF4-C38A-19A3-52C33D5269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40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39C11F-1F11-568A-EE8B-37CB8D5A9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4AD1CA-7E60-A162-44C0-D188438821F6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pairs of parallel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2517E7-C62C-5A40-1C0A-9A0136909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97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75C21-293B-1D0E-7823-187BED892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EE35B2F-383C-7A08-9493-1AF97EC987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41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53FD44-2C44-824B-D8A6-90B976D6C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35972B-BC79-CC4D-CEEB-E850CE67AF51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pairs of parallel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equal sides.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57FC2D-4C7B-08C7-AFB6-61CF9F6EE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090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A7637-2D2F-33F9-E1F4-F4A1DDF5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26E6347-547E-16E3-806D-78775C35B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42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13AF81-E986-E4D9-9E08-0E43453EE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EC73EC-15A9-3DFA-AFAC-CF2127D1D2D7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pairs of parallel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equal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a triangle.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E5ADEC-AD52-0CDF-1DB8-A298B749DB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82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D8F49-4BD9-0FD0-6A3E-F702EF69E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E63BAF5-81A1-34E5-1FFB-C2AE1D11C1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43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7B36FE-8124-EAEB-6E2C-C5C04F573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109697-444E-BB41-A1FA-5F8FE95EE7A3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no pairs of parallel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two equal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a triangle.</a:t>
            </a:r>
          </a:p>
        </p:txBody>
      </p:sp>
      <p:sp>
        <p:nvSpPr>
          <p:cNvPr id="4" name="Right Triangle 3" descr="right triangle">
            <a:extLst>
              <a:ext uri="{FF2B5EF4-FFF2-40B4-BE49-F238E27FC236}">
                <a16:creationId xmlns:a16="http://schemas.microsoft.com/office/drawing/2014/main" id="{53CB2312-2134-E9FC-0F75-EE06BE45864A}"/>
              </a:ext>
            </a:extLst>
          </p:cNvPr>
          <p:cNvSpPr>
            <a:spLocks noChangeAspect="1"/>
          </p:cNvSpPr>
          <p:nvPr/>
        </p:nvSpPr>
        <p:spPr>
          <a:xfrm>
            <a:off x="8891716" y="3429000"/>
            <a:ext cx="2024744" cy="2011680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BEF3ED-1899-DF11-BDCC-B03CB7E74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11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A5134-EB71-8E08-F836-5FEED2688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346CF19-859C-BCA9-B987-D98F80BCAB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5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4CEDD1-DEE2-088B-CCA2-B43AE4349742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7A07D8-B2DC-0737-F2B4-968959DDE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154EF9-0619-4482-ABE4-653A8E712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948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42FAC-7794-9F8A-3133-7989ED890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EE0FD63-F465-5246-6D34-4DC006D40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2EC462-859E-739A-B9DA-4491878DA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F77C365-146C-1286-C509-6B4B11C3B990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symmetrical.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8C78CC-F9FC-2C30-2620-A8191C99D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60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B39E3-01ED-C02B-1332-E13B16B29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24394A4-1208-CF00-87F4-9DC199AA16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7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6F9E19-29AA-5151-0C3F-F47A28A4B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12D747-3E20-3407-675D-6B46AE19CE0E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symmetrical.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A8DAE3-5C9D-E991-03E6-4BDDC6A84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3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6E642-31B0-1136-6310-70FB7F264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BB50373-B896-5E6C-29BA-84D2861634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8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FA46FAB-A2D4-181D-0D3E-0C4086A35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158C64-8BAA-F7CB-9C33-546921AA6C6F}"/>
              </a:ext>
            </a:extLst>
          </p:cNvPr>
          <p:cNvSpPr txBox="1">
            <a:spLocks/>
          </p:cNvSpPr>
          <p:nvPr/>
        </p:nvSpPr>
        <p:spPr>
          <a:xfrm>
            <a:off x="0" y="18256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3 sides.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am symmetrical.</a:t>
            </a:r>
          </a:p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All my sides are equal.</a:t>
            </a:r>
          </a:p>
        </p:txBody>
      </p:sp>
      <p:sp>
        <p:nvSpPr>
          <p:cNvPr id="4" name="Isosceles Triangle 3" descr="equilateral triangle">
            <a:extLst>
              <a:ext uri="{FF2B5EF4-FFF2-40B4-BE49-F238E27FC236}">
                <a16:creationId xmlns:a16="http://schemas.microsoft.com/office/drawing/2014/main" id="{6726EE00-422E-5F02-27D4-79F22A16A5A7}"/>
              </a:ext>
            </a:extLst>
          </p:cNvPr>
          <p:cNvSpPr/>
          <p:nvPr/>
        </p:nvSpPr>
        <p:spPr>
          <a:xfrm>
            <a:off x="8686800" y="4001294"/>
            <a:ext cx="2486722" cy="2095617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E2DE31-0AAF-89C6-700F-A07432EEA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294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BD8CE-08B8-5149-9C6E-CF936E2F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53C18E6-4DB2-91E4-D2F9-61487F1229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/>
          <a:lstStyle/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 9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06C65C-B385-F693-81A4-E39CBE676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5513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Who Am I?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35C264-BBC6-226D-855B-C279506F6CBF}"/>
              </a:ext>
            </a:extLst>
          </p:cNvPr>
          <p:cNvSpPr txBox="1">
            <a:spLocks/>
          </p:cNvSpPr>
          <p:nvPr/>
        </p:nvSpPr>
        <p:spPr>
          <a:xfrm>
            <a:off x="0" y="1675725"/>
            <a:ext cx="12037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3188" indent="-447675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</a:pPr>
            <a:r>
              <a:rPr lang="en-US" sz="4000" b="1" dirty="0">
                <a:latin typeface="Century Gothic" panose="020B0502020202020204" pitchFamily="34" charset="0"/>
              </a:rPr>
              <a:t>I have one right angle.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660161-362D-7E59-9621-24B55126E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3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1061</Words>
  <Application>Microsoft Macintosh PowerPoint</Application>
  <PresentationFormat>Widescreen</PresentationFormat>
  <Paragraphs>230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Aleo</vt:lpstr>
      <vt:lpstr>Aptos</vt:lpstr>
      <vt:lpstr>Aptos Display</vt:lpstr>
      <vt:lpstr>Arial</vt:lpstr>
      <vt:lpstr>Century Gothic</vt:lpstr>
      <vt:lpstr>Office Theme</vt:lpstr>
      <vt:lpstr>Who Am I?</vt:lpstr>
      <vt:lpstr>Who Am I? 2</vt:lpstr>
      <vt:lpstr>Who Am I? 3</vt:lpstr>
      <vt:lpstr>Who Am I? 4</vt:lpstr>
      <vt:lpstr>Who Am I? 5</vt:lpstr>
      <vt:lpstr>Who Am I? 6</vt:lpstr>
      <vt:lpstr>Who Am I? 7</vt:lpstr>
      <vt:lpstr>Who Am I? 8</vt:lpstr>
      <vt:lpstr>Who Am I? 9</vt:lpstr>
      <vt:lpstr>Who Am I? 10</vt:lpstr>
      <vt:lpstr>Who Am I? 11</vt:lpstr>
      <vt:lpstr>Who Am I? 12</vt:lpstr>
      <vt:lpstr>Who Am I? 13</vt:lpstr>
      <vt:lpstr>Who Am I? 14</vt:lpstr>
      <vt:lpstr>Who Am I? 15</vt:lpstr>
      <vt:lpstr>Who Am I? 16</vt:lpstr>
      <vt:lpstr>Who Am I? 17</vt:lpstr>
      <vt:lpstr>Who Am I? 18</vt:lpstr>
      <vt:lpstr>Who Am I? 19</vt:lpstr>
      <vt:lpstr>Who Am I? 20</vt:lpstr>
      <vt:lpstr>Who Am I? 21</vt:lpstr>
      <vt:lpstr>Who Am I? 22</vt:lpstr>
      <vt:lpstr>Who Am I? 23</vt:lpstr>
      <vt:lpstr>Who Am I? 24</vt:lpstr>
      <vt:lpstr>Who Am I? 25</vt:lpstr>
      <vt:lpstr>Who Am I? 26</vt:lpstr>
      <vt:lpstr>Who Am I? 27</vt:lpstr>
      <vt:lpstr>Who Am I? 28</vt:lpstr>
      <vt:lpstr>Who Am I? 29</vt:lpstr>
      <vt:lpstr>Who Am I? 30</vt:lpstr>
      <vt:lpstr>Who Am I? 31</vt:lpstr>
      <vt:lpstr>Who Am I? 32</vt:lpstr>
      <vt:lpstr>Who Am I? 33</vt:lpstr>
      <vt:lpstr>Who Am I? 34</vt:lpstr>
      <vt:lpstr>Who Am I? 35</vt:lpstr>
      <vt:lpstr>Who Am I? 36</vt:lpstr>
      <vt:lpstr>Who Am I? 37</vt:lpstr>
      <vt:lpstr>Who Am I? 38</vt:lpstr>
      <vt:lpstr>Who Am I? 39</vt:lpstr>
      <vt:lpstr>Who Am I? 40</vt:lpstr>
      <vt:lpstr>Who Am I? 41</vt:lpstr>
      <vt:lpstr>Who Am I? 42</vt:lpstr>
      <vt:lpstr>Who Am I? 43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Braaten</dc:creator>
  <cp:lastModifiedBy>Sherry Soares</cp:lastModifiedBy>
  <cp:revision>22</cp:revision>
  <dcterms:created xsi:type="dcterms:W3CDTF">2024-10-16T16:36:38Z</dcterms:created>
  <dcterms:modified xsi:type="dcterms:W3CDTF">2026-07-29T18:49:07Z</dcterms:modified>
</cp:coreProperties>
</file>