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"/>
  </p:notesMasterIdLst>
  <p:sldIdLst>
    <p:sldId id="256" r:id="rId2"/>
    <p:sldId id="258" r:id="rId3"/>
    <p:sldId id="257" r:id="rId4"/>
    <p:sldId id="259" r:id="rId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34560" autoAdjust="0"/>
    <p:restoredTop sz="86470" autoAdjust="0"/>
  </p:normalViewPr>
  <p:slideViewPr>
    <p:cSldViewPr snapToGrid="0">
      <p:cViewPr varScale="1">
        <p:scale>
          <a:sx n="84" d="100"/>
          <a:sy n="84" d="100"/>
        </p:scale>
        <p:origin x="184" y="912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005BDC2-CAD2-4926-B885-F95BE8A40C32}" type="datetimeFigureOut">
              <a:rPr lang="en-US" smtClean="0"/>
              <a:t>7/29/26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3F4EF2C-E2CC-4D84-AEFF-8CD522BEF3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306306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3F4EF2C-E2CC-4D84-AEFF-8CD522BEF3B3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500371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3F4EF2C-E2CC-4D84-AEFF-8CD522BEF3B3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422010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Photo by Josh Kobayashi: https://www.pexels.com/photo/a-stack-of-books-on-the-shelf-5404459/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3F4EF2C-E2CC-4D84-AEFF-8CD522BEF3B3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674136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2F7A0B-C7CA-91EB-1980-F8173B83C7B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9EA0A8B-C857-BD1F-B36D-BA512681C3E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5A82BDC-6318-958A-FF06-25F034279A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F87D40-6FDD-4578-BBB5-7F0B821CFA84}" type="datetimeFigureOut">
              <a:rPr lang="en-US" smtClean="0"/>
              <a:t>7/29/26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8388579-5C2F-4CB6-35CF-E5644D7727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576BC9E-F20D-F7EC-844E-F633C5D655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362BF0-0E93-4695-8177-119F4D0F43D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97554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6C016B-1039-6870-AD59-D04E19848E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1219E98-C2F9-85F3-9A34-B5A19AE1F80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CD0B043-1AD8-0B32-E89C-33F2DB2756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F87D40-6FDD-4578-BBB5-7F0B821CFA84}" type="datetimeFigureOut">
              <a:rPr lang="en-US" smtClean="0"/>
              <a:t>7/29/26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EE52A8C-794D-0552-4674-228D731D99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C576870-FA49-CD14-04DB-4750F1B884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362BF0-0E93-4695-8177-119F4D0F43D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05154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A07B02BD-AC29-1FDB-D81E-175CB6F7BB2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9F58476-E2CC-DC82-A0B5-0CE742BDBA4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6AC416F-00D9-2003-74CA-A8E68FF0EE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F87D40-6FDD-4578-BBB5-7F0B821CFA84}" type="datetimeFigureOut">
              <a:rPr lang="en-US" smtClean="0"/>
              <a:t>7/29/26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077AB4B-A853-0833-46E1-1407676795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7BE342D-FF6A-7DBE-8A8D-57D6BEDEDC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362BF0-0E93-4695-8177-119F4D0F43D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20397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F1C52A-1B78-B80D-F221-39EF39BB8C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B3D771A-43BA-9850-F957-EAC327013B3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2100A7F-40F7-0864-F040-18074AD109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F87D40-6FDD-4578-BBB5-7F0B821CFA84}" type="datetimeFigureOut">
              <a:rPr lang="en-US" smtClean="0"/>
              <a:t>7/29/26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FDCB576-BB86-DA95-C348-676FA4D363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521BF6C-A24E-35AD-2407-B0D89AF556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362BF0-0E93-4695-8177-119F4D0F43D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25107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F3F6B0-E97A-1B30-0F29-3949FECF3F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0A9FB79-D7AD-B7BD-3160-10544CA6E84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D4EABFB-47D8-4056-E073-ADDC38B8DB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F87D40-6FDD-4578-BBB5-7F0B821CFA84}" type="datetimeFigureOut">
              <a:rPr lang="en-US" smtClean="0"/>
              <a:t>7/29/26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A990CD1-5B9F-EF01-C9F5-2C95C3F566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380A6FB-8599-21CC-1451-15DC15C1FB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362BF0-0E93-4695-8177-119F4D0F43D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26527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502189-99FD-92A6-D730-327449F39C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39AB49D-9CFA-B3CC-0E1B-867C000DA12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D8A9930-66DA-70CF-F6ED-0C36048C52A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08D02E3-7F72-B52E-898A-B2F525FEB4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F87D40-6FDD-4578-BBB5-7F0B821CFA84}" type="datetimeFigureOut">
              <a:rPr lang="en-US" smtClean="0"/>
              <a:t>7/29/26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DC0AD38-6270-F541-039B-F28BF2D9F0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47E4571-A210-0C2E-6F77-9F1376AAF3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362BF0-0E93-4695-8177-119F4D0F43D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50992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FCD11B-85DB-186D-99D3-4BF30C38DA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238FC56-483B-0861-448B-970DB0C33EA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F11A97A-867D-37EB-A47D-0B8760ADDA2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048E58B-9AF7-6634-337C-BDE5483A39B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116D38F-B628-099F-489E-EBA2A27EA1E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0B0CBFD8-4018-FCCD-A9CD-EAE32C6A13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F87D40-6FDD-4578-BBB5-7F0B821CFA84}" type="datetimeFigureOut">
              <a:rPr lang="en-US" smtClean="0"/>
              <a:t>7/29/26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63A0DF5-E90B-E86B-A99A-1994E15EB8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783851B6-017B-352F-4957-AF4EC276BE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362BF0-0E93-4695-8177-119F4D0F43D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55804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06CF20-A014-D9D0-40A7-32C55047C1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2824C90-02C4-DEE9-C036-E5FF2422B6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F87D40-6FDD-4578-BBB5-7F0B821CFA84}" type="datetimeFigureOut">
              <a:rPr lang="en-US" smtClean="0"/>
              <a:t>7/29/26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5963D22-C251-14A1-ADC5-1379394518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762E430-AC17-3865-4D99-5755990B51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362BF0-0E93-4695-8177-119F4D0F43D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12462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C713332-5BE9-C9B7-D2DE-046FB8101A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F87D40-6FDD-4578-BBB5-7F0B821CFA84}" type="datetimeFigureOut">
              <a:rPr lang="en-US" smtClean="0"/>
              <a:t>7/29/26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627D596-64C1-F061-6CF4-00CDFBFDDD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69157D9-B161-F059-EC95-053A8F0916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362BF0-0E93-4695-8177-119F4D0F43D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22663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639113-F0A4-56BA-7E70-F56A286C11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4B65981-D460-2EC6-F84D-18588204EA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75BBA53-F5D8-D51C-0FE9-A62144697B8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A311829-FCB8-F0DE-4C26-A17504C6D5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F87D40-6FDD-4578-BBB5-7F0B821CFA84}" type="datetimeFigureOut">
              <a:rPr lang="en-US" smtClean="0"/>
              <a:t>7/29/26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A0F3E78-B8EE-2B4D-FC86-206AE55C5A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7F5A6F4-AE97-109B-4F5F-0630BD82F2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362BF0-0E93-4695-8177-119F4D0F43D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76726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CC96F9-393C-7A8F-1F15-AFF35638EA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41DFBA2-A0C1-7FDE-09BE-0FE17766D09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02D7ABD-CBDD-0BDE-6F33-03C5F4A5574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4ABB0B3-9E5A-2D19-D994-2987433998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F87D40-6FDD-4578-BBB5-7F0B821CFA84}" type="datetimeFigureOut">
              <a:rPr lang="en-US" smtClean="0"/>
              <a:t>7/29/26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B14343F-1477-7073-86BD-C77BD3E693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13DA6F7-1709-9C47-4CCF-4AABF2A81F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362BF0-0E93-4695-8177-119F4D0F43D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75125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8685614-CAF1-E847-F55C-253FB703CC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8915AA7-F3D3-A0BA-E66E-16F28B3163B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37DB21-D3B3-FD9A-4D6C-F8AECD44851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0F87D40-6FDD-4578-BBB5-7F0B821CFA84}" type="datetimeFigureOut">
              <a:rPr lang="en-US" smtClean="0"/>
              <a:t>7/29/26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8B097B3-4144-AF21-29D6-D7224EE8067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386CBD8-96E9-95C7-B1DF-CA783C28637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2362BF0-0E93-4695-8177-119F4D0F43D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1988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EE440A-AA3B-72FA-8342-1D411C16128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-2387600"/>
            <a:ext cx="9144000" cy="2387600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dirty="0"/>
              <a:t>Shoe array</a:t>
            </a:r>
          </a:p>
        </p:txBody>
      </p:sp>
      <p:pic>
        <p:nvPicPr>
          <p:cNvPr id="5" name="Picture 4" descr="Photograph of a display featuring traditional leather slippers arranged on shelves and hanging against a stone wall. Shoes vary in colors including black, red, blue, and orange, with detailed stitching and patterns highlighting craftsmanship.">
            <a:extLst>
              <a:ext uri="{FF2B5EF4-FFF2-40B4-BE49-F238E27FC236}">
                <a16:creationId xmlns:a16="http://schemas.microsoft.com/office/drawing/2014/main" id="{B53E4684-A7F0-9FAF-1027-9C748DF6A3A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2916381" y="-1371600"/>
            <a:ext cx="6359238" cy="9601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100992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5DA0B4-B3EC-CFB3-D619-361E0DE25B34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838200" y="-1325563"/>
            <a:ext cx="10515600" cy="132556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dirty="0"/>
              <a:t>Dessert array</a:t>
            </a:r>
          </a:p>
        </p:txBody>
      </p:sp>
      <p:pic>
        <p:nvPicPr>
          <p:cNvPr id="3" name="Picture 2" descr="Photograph of a bakery display case showcasing a variety of desserts, including donuts, chocolate-covered treats, and pastries arranged in rows on wooden shelves. The display features colorful toppings, sprinkles, and nuts, highlighting the assortment and appeal of sweet baked goods available for purchase.">
            <a:extLst>
              <a:ext uri="{FF2B5EF4-FFF2-40B4-BE49-F238E27FC236}">
                <a16:creationId xmlns:a16="http://schemas.microsoft.com/office/drawing/2014/main" id="{828CB783-21BC-B634-3BFE-1FE86395D1C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5400" y="228600"/>
            <a:ext cx="9601200" cy="6400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891654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5930E0-610E-F3C8-D961-440B6000FC83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838200" y="-1325563"/>
            <a:ext cx="10515600" cy="132556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dirty="0"/>
              <a:t>Car array</a:t>
            </a:r>
          </a:p>
        </p:txBody>
      </p:sp>
      <p:pic>
        <p:nvPicPr>
          <p:cNvPr id="3" name="Picture 2" descr="Aerial photograph showing a large parking lot filled with rows of parked cars next to a long building. The parking area is organized with clear lanes and includes some scattered trees and adjacent green spaces.">
            <a:extLst>
              <a:ext uri="{FF2B5EF4-FFF2-40B4-BE49-F238E27FC236}">
                <a16:creationId xmlns:a16="http://schemas.microsoft.com/office/drawing/2014/main" id="{A4CE66FA-308A-4CC4-4AC1-3F5DF211F819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000" t="29835" r="15700" b="9982"/>
          <a:stretch/>
        </p:blipFill>
        <p:spPr>
          <a:xfrm>
            <a:off x="442545" y="457200"/>
            <a:ext cx="11306910" cy="5943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348410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E00F58-2FB8-3C11-76FB-E562CBC414B6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838200" y="-1325563"/>
            <a:ext cx="10515600" cy="132556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dirty="0"/>
              <a:t>Book array</a:t>
            </a:r>
          </a:p>
        </p:txBody>
      </p:sp>
      <p:pic>
        <p:nvPicPr>
          <p:cNvPr id="3" name="Picture 2" descr="Photograph of a built-in bookshelf with four shelves filled with neatly stacked books arranged in vertical and horizontal piles. ">
            <a:extLst>
              <a:ext uri="{FF2B5EF4-FFF2-40B4-BE49-F238E27FC236}">
                <a16:creationId xmlns:a16="http://schemas.microsoft.com/office/drawing/2014/main" id="{04FDD08A-BD1E-ABDE-0922-97EC7E078381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90" t="2312" r="5334" b="20711"/>
          <a:stretch/>
        </p:blipFill>
        <p:spPr>
          <a:xfrm>
            <a:off x="3309508" y="228600"/>
            <a:ext cx="5572984" cy="6400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744189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40</TotalTime>
  <Words>28</Words>
  <Application>Microsoft Macintosh PowerPoint</Application>
  <PresentationFormat>Widescreen</PresentationFormat>
  <Paragraphs>8</Paragraphs>
  <Slides>4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8" baseType="lpstr">
      <vt:lpstr>Arial</vt:lpstr>
      <vt:lpstr>Calibri</vt:lpstr>
      <vt:lpstr>Calibri Light</vt:lpstr>
      <vt:lpstr>Office Theme</vt:lpstr>
      <vt:lpstr>Shoe array</vt:lpstr>
      <vt:lpstr>Dessert array</vt:lpstr>
      <vt:lpstr>Car array</vt:lpstr>
      <vt:lpstr>Book array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Melissa Braaten</dc:creator>
  <cp:lastModifiedBy>Sherry Soares</cp:lastModifiedBy>
  <cp:revision>6</cp:revision>
  <dcterms:created xsi:type="dcterms:W3CDTF">2022-09-14T18:44:25Z</dcterms:created>
  <dcterms:modified xsi:type="dcterms:W3CDTF">2026-07-29T18:11:25Z</dcterms:modified>
</cp:coreProperties>
</file>