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5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5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69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4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8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0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7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5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2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1F482-A6CF-442A-9F44-91BB08A324E3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585E5-1A42-48D5-B3F4-CCED274A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1562100"/>
            <a:ext cx="74295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9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1562100"/>
            <a:ext cx="7429500" cy="37338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383957" y="4077734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88073" y="3925328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31276" y="4077734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95569" y="4077733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569" y="3925327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95569" y="3766745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59346" y="4077732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59346" y="3925327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98409" y="4077732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98409" y="3925326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337472" y="4077731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440312" y="4077730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000228" y="4077729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000228" y="3925325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3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1562100"/>
            <a:ext cx="7429500" cy="37338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383957" y="4077734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88073" y="3925328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31276" y="4077734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95569" y="4077733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569" y="3925327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95569" y="3766745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59346" y="4077732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59346" y="3925327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98409" y="4077732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98409" y="3925326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337472" y="4077731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440312" y="4077730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000228" y="4077729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000228" y="3925325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285103" y="3814119"/>
            <a:ext cx="3023286" cy="411892"/>
          </a:xfrm>
          <a:custGeom>
            <a:avLst/>
            <a:gdLst>
              <a:gd name="connsiteX0" fmla="*/ 65902 w 3023286"/>
              <a:gd name="connsiteY0" fmla="*/ 41189 h 411892"/>
              <a:gd name="connsiteX1" fmla="*/ 24713 w 3023286"/>
              <a:gd name="connsiteY1" fmla="*/ 82378 h 411892"/>
              <a:gd name="connsiteX2" fmla="*/ 0 w 3023286"/>
              <a:gd name="connsiteY2" fmla="*/ 172995 h 411892"/>
              <a:gd name="connsiteX3" fmla="*/ 8238 w 3023286"/>
              <a:gd name="connsiteY3" fmla="*/ 304800 h 411892"/>
              <a:gd name="connsiteX4" fmla="*/ 24713 w 3023286"/>
              <a:gd name="connsiteY4" fmla="*/ 354227 h 411892"/>
              <a:gd name="connsiteX5" fmla="*/ 74140 w 3023286"/>
              <a:gd name="connsiteY5" fmla="*/ 403654 h 411892"/>
              <a:gd name="connsiteX6" fmla="*/ 131805 w 3023286"/>
              <a:gd name="connsiteY6" fmla="*/ 411892 h 411892"/>
              <a:gd name="connsiteX7" fmla="*/ 1169773 w 3023286"/>
              <a:gd name="connsiteY7" fmla="*/ 403654 h 411892"/>
              <a:gd name="connsiteX8" fmla="*/ 1276865 w 3023286"/>
              <a:gd name="connsiteY8" fmla="*/ 395416 h 411892"/>
              <a:gd name="connsiteX9" fmla="*/ 1318054 w 3023286"/>
              <a:gd name="connsiteY9" fmla="*/ 387178 h 411892"/>
              <a:gd name="connsiteX10" fmla="*/ 1425146 w 3023286"/>
              <a:gd name="connsiteY10" fmla="*/ 370703 h 411892"/>
              <a:gd name="connsiteX11" fmla="*/ 1738183 w 3023286"/>
              <a:gd name="connsiteY11" fmla="*/ 362465 h 411892"/>
              <a:gd name="connsiteX12" fmla="*/ 2224216 w 3023286"/>
              <a:gd name="connsiteY12" fmla="*/ 362465 h 411892"/>
              <a:gd name="connsiteX13" fmla="*/ 2298356 w 3023286"/>
              <a:gd name="connsiteY13" fmla="*/ 370703 h 411892"/>
              <a:gd name="connsiteX14" fmla="*/ 2339546 w 3023286"/>
              <a:gd name="connsiteY14" fmla="*/ 378940 h 411892"/>
              <a:gd name="connsiteX15" fmla="*/ 2479589 w 3023286"/>
              <a:gd name="connsiteY15" fmla="*/ 387178 h 411892"/>
              <a:gd name="connsiteX16" fmla="*/ 2776151 w 3023286"/>
              <a:gd name="connsiteY16" fmla="*/ 403654 h 411892"/>
              <a:gd name="connsiteX17" fmla="*/ 2949146 w 3023286"/>
              <a:gd name="connsiteY17" fmla="*/ 395416 h 411892"/>
              <a:gd name="connsiteX18" fmla="*/ 2973859 w 3023286"/>
              <a:gd name="connsiteY18" fmla="*/ 387178 h 411892"/>
              <a:gd name="connsiteX19" fmla="*/ 3015048 w 3023286"/>
              <a:gd name="connsiteY19" fmla="*/ 337751 h 411892"/>
              <a:gd name="connsiteX20" fmla="*/ 3023286 w 3023286"/>
              <a:gd name="connsiteY20" fmla="*/ 313038 h 411892"/>
              <a:gd name="connsiteX21" fmla="*/ 2998573 w 3023286"/>
              <a:gd name="connsiteY21" fmla="*/ 148281 h 411892"/>
              <a:gd name="connsiteX22" fmla="*/ 2924432 w 3023286"/>
              <a:gd name="connsiteY22" fmla="*/ 107092 h 411892"/>
              <a:gd name="connsiteX23" fmla="*/ 2875005 w 3023286"/>
              <a:gd name="connsiteY23" fmla="*/ 90616 h 411892"/>
              <a:gd name="connsiteX24" fmla="*/ 2751438 w 3023286"/>
              <a:gd name="connsiteY24" fmla="*/ 74140 h 411892"/>
              <a:gd name="connsiteX25" fmla="*/ 2603156 w 3023286"/>
              <a:gd name="connsiteY25" fmla="*/ 65903 h 411892"/>
              <a:gd name="connsiteX26" fmla="*/ 2512540 w 3023286"/>
              <a:gd name="connsiteY26" fmla="*/ 57665 h 411892"/>
              <a:gd name="connsiteX27" fmla="*/ 2438400 w 3023286"/>
              <a:gd name="connsiteY27" fmla="*/ 41189 h 411892"/>
              <a:gd name="connsiteX28" fmla="*/ 2356021 w 3023286"/>
              <a:gd name="connsiteY28" fmla="*/ 32951 h 411892"/>
              <a:gd name="connsiteX29" fmla="*/ 2248929 w 3023286"/>
              <a:gd name="connsiteY29" fmla="*/ 16476 h 411892"/>
              <a:gd name="connsiteX30" fmla="*/ 2215978 w 3023286"/>
              <a:gd name="connsiteY30" fmla="*/ 8238 h 411892"/>
              <a:gd name="connsiteX31" fmla="*/ 2174789 w 3023286"/>
              <a:gd name="connsiteY31" fmla="*/ 0 h 411892"/>
              <a:gd name="connsiteX32" fmla="*/ 1738183 w 3023286"/>
              <a:gd name="connsiteY32" fmla="*/ 8238 h 411892"/>
              <a:gd name="connsiteX33" fmla="*/ 1466335 w 3023286"/>
              <a:gd name="connsiteY33" fmla="*/ 16476 h 411892"/>
              <a:gd name="connsiteX34" fmla="*/ 65902 w 3023286"/>
              <a:gd name="connsiteY34" fmla="*/ 41189 h 411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23286" h="411892">
                <a:moveTo>
                  <a:pt x="65902" y="41189"/>
                </a:moveTo>
                <a:cubicBezTo>
                  <a:pt x="52172" y="54919"/>
                  <a:pt x="35137" y="65997"/>
                  <a:pt x="24713" y="82378"/>
                </a:cubicBezTo>
                <a:cubicBezTo>
                  <a:pt x="12520" y="101538"/>
                  <a:pt x="4621" y="149888"/>
                  <a:pt x="0" y="172995"/>
                </a:cubicBezTo>
                <a:cubicBezTo>
                  <a:pt x="2746" y="216930"/>
                  <a:pt x="2290" y="261183"/>
                  <a:pt x="8238" y="304800"/>
                </a:cubicBezTo>
                <a:cubicBezTo>
                  <a:pt x="10584" y="322008"/>
                  <a:pt x="12433" y="341947"/>
                  <a:pt x="24713" y="354227"/>
                </a:cubicBezTo>
                <a:cubicBezTo>
                  <a:pt x="41189" y="370703"/>
                  <a:pt x="51074" y="400359"/>
                  <a:pt x="74140" y="403654"/>
                </a:cubicBezTo>
                <a:lnTo>
                  <a:pt x="131805" y="411892"/>
                </a:lnTo>
                <a:lnTo>
                  <a:pt x="1169773" y="403654"/>
                </a:lnTo>
                <a:cubicBezTo>
                  <a:pt x="1205572" y="403139"/>
                  <a:pt x="1241281" y="399370"/>
                  <a:pt x="1276865" y="395416"/>
                </a:cubicBezTo>
                <a:cubicBezTo>
                  <a:pt x="1290781" y="393870"/>
                  <a:pt x="1304278" y="389683"/>
                  <a:pt x="1318054" y="387178"/>
                </a:cubicBezTo>
                <a:cubicBezTo>
                  <a:pt x="1333351" y="384397"/>
                  <a:pt x="1412885" y="371248"/>
                  <a:pt x="1425146" y="370703"/>
                </a:cubicBezTo>
                <a:cubicBezTo>
                  <a:pt x="1529425" y="366069"/>
                  <a:pt x="1633837" y="365211"/>
                  <a:pt x="1738183" y="362465"/>
                </a:cubicBezTo>
                <a:cubicBezTo>
                  <a:pt x="1907861" y="305906"/>
                  <a:pt x="1770883" y="348516"/>
                  <a:pt x="2224216" y="362465"/>
                </a:cubicBezTo>
                <a:cubicBezTo>
                  <a:pt x="2249070" y="363230"/>
                  <a:pt x="2273740" y="367187"/>
                  <a:pt x="2298356" y="370703"/>
                </a:cubicBezTo>
                <a:cubicBezTo>
                  <a:pt x="2312217" y="372683"/>
                  <a:pt x="2325602" y="377672"/>
                  <a:pt x="2339546" y="378940"/>
                </a:cubicBezTo>
                <a:cubicBezTo>
                  <a:pt x="2386116" y="383173"/>
                  <a:pt x="2432908" y="384432"/>
                  <a:pt x="2479589" y="387178"/>
                </a:cubicBezTo>
                <a:cubicBezTo>
                  <a:pt x="2593403" y="415632"/>
                  <a:pt x="2535589" y="403654"/>
                  <a:pt x="2776151" y="403654"/>
                </a:cubicBezTo>
                <a:cubicBezTo>
                  <a:pt x="2833881" y="403654"/>
                  <a:pt x="2891481" y="398162"/>
                  <a:pt x="2949146" y="395416"/>
                </a:cubicBezTo>
                <a:cubicBezTo>
                  <a:pt x="2957384" y="392670"/>
                  <a:pt x="2966634" y="391995"/>
                  <a:pt x="2973859" y="387178"/>
                </a:cubicBezTo>
                <a:cubicBezTo>
                  <a:pt x="2987526" y="378066"/>
                  <a:pt x="3007448" y="352950"/>
                  <a:pt x="3015048" y="337751"/>
                </a:cubicBezTo>
                <a:cubicBezTo>
                  <a:pt x="3018931" y="329984"/>
                  <a:pt x="3020540" y="321276"/>
                  <a:pt x="3023286" y="313038"/>
                </a:cubicBezTo>
                <a:cubicBezTo>
                  <a:pt x="3019610" y="254219"/>
                  <a:pt x="3033248" y="196826"/>
                  <a:pt x="2998573" y="148281"/>
                </a:cubicBezTo>
                <a:cubicBezTo>
                  <a:pt x="2975451" y="115911"/>
                  <a:pt x="2964232" y="120358"/>
                  <a:pt x="2924432" y="107092"/>
                </a:cubicBezTo>
                <a:cubicBezTo>
                  <a:pt x="2924428" y="107091"/>
                  <a:pt x="2875008" y="90617"/>
                  <a:pt x="2875005" y="90616"/>
                </a:cubicBezTo>
                <a:cubicBezTo>
                  <a:pt x="2817616" y="79138"/>
                  <a:pt x="2826343" y="79490"/>
                  <a:pt x="2751438" y="74140"/>
                </a:cubicBezTo>
                <a:cubicBezTo>
                  <a:pt x="2702060" y="70613"/>
                  <a:pt x="2652542" y="69309"/>
                  <a:pt x="2603156" y="65903"/>
                </a:cubicBezTo>
                <a:cubicBezTo>
                  <a:pt x="2572898" y="63816"/>
                  <a:pt x="2542745" y="60411"/>
                  <a:pt x="2512540" y="57665"/>
                </a:cubicBezTo>
                <a:cubicBezTo>
                  <a:pt x="2490167" y="52072"/>
                  <a:pt x="2460811" y="44177"/>
                  <a:pt x="2438400" y="41189"/>
                </a:cubicBezTo>
                <a:cubicBezTo>
                  <a:pt x="2411045" y="37542"/>
                  <a:pt x="2383481" y="35697"/>
                  <a:pt x="2356021" y="32951"/>
                </a:cubicBezTo>
                <a:cubicBezTo>
                  <a:pt x="2298684" y="13838"/>
                  <a:pt x="2360428" y="32404"/>
                  <a:pt x="2248929" y="16476"/>
                </a:cubicBezTo>
                <a:cubicBezTo>
                  <a:pt x="2237721" y="14875"/>
                  <a:pt x="2227030" y="10694"/>
                  <a:pt x="2215978" y="8238"/>
                </a:cubicBezTo>
                <a:cubicBezTo>
                  <a:pt x="2202310" y="5201"/>
                  <a:pt x="2188519" y="2746"/>
                  <a:pt x="2174789" y="0"/>
                </a:cubicBezTo>
                <a:lnTo>
                  <a:pt x="1738183" y="8238"/>
                </a:lnTo>
                <a:cubicBezTo>
                  <a:pt x="1647550" y="10346"/>
                  <a:pt x="1556988" y="15570"/>
                  <a:pt x="1466335" y="16476"/>
                </a:cubicBezTo>
                <a:lnTo>
                  <a:pt x="65902" y="4118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597220" y="3649362"/>
            <a:ext cx="831515" cy="395292"/>
          </a:xfrm>
          <a:custGeom>
            <a:avLst/>
            <a:gdLst>
              <a:gd name="connsiteX0" fmla="*/ 57158 w 831515"/>
              <a:gd name="connsiteY0" fmla="*/ 387179 h 395292"/>
              <a:gd name="connsiteX1" fmla="*/ 757375 w 831515"/>
              <a:gd name="connsiteY1" fmla="*/ 387179 h 395292"/>
              <a:gd name="connsiteX2" fmla="*/ 790326 w 831515"/>
              <a:gd name="connsiteY2" fmla="*/ 378941 h 395292"/>
              <a:gd name="connsiteX3" fmla="*/ 823277 w 831515"/>
              <a:gd name="connsiteY3" fmla="*/ 304800 h 395292"/>
              <a:gd name="connsiteX4" fmla="*/ 831515 w 831515"/>
              <a:gd name="connsiteY4" fmla="*/ 280087 h 395292"/>
              <a:gd name="connsiteX5" fmla="*/ 823277 w 831515"/>
              <a:gd name="connsiteY5" fmla="*/ 247135 h 395292"/>
              <a:gd name="connsiteX6" fmla="*/ 782088 w 831515"/>
              <a:gd name="connsiteY6" fmla="*/ 197708 h 395292"/>
              <a:gd name="connsiteX7" fmla="*/ 345483 w 831515"/>
              <a:gd name="connsiteY7" fmla="*/ 205946 h 395292"/>
              <a:gd name="connsiteX8" fmla="*/ 320769 w 831515"/>
              <a:gd name="connsiteY8" fmla="*/ 197708 h 395292"/>
              <a:gd name="connsiteX9" fmla="*/ 304294 w 831515"/>
              <a:gd name="connsiteY9" fmla="*/ 131806 h 395292"/>
              <a:gd name="connsiteX10" fmla="*/ 287818 w 831515"/>
              <a:gd name="connsiteY10" fmla="*/ 107092 h 395292"/>
              <a:gd name="connsiteX11" fmla="*/ 279580 w 831515"/>
              <a:gd name="connsiteY11" fmla="*/ 65903 h 395292"/>
              <a:gd name="connsiteX12" fmla="*/ 271342 w 831515"/>
              <a:gd name="connsiteY12" fmla="*/ 41189 h 395292"/>
              <a:gd name="connsiteX13" fmla="*/ 197202 w 831515"/>
              <a:gd name="connsiteY13" fmla="*/ 0 h 395292"/>
              <a:gd name="connsiteX14" fmla="*/ 40683 w 831515"/>
              <a:gd name="connsiteY14" fmla="*/ 8238 h 395292"/>
              <a:gd name="connsiteX15" fmla="*/ 15969 w 831515"/>
              <a:gd name="connsiteY15" fmla="*/ 24714 h 395292"/>
              <a:gd name="connsiteX16" fmla="*/ 7731 w 831515"/>
              <a:gd name="connsiteY16" fmla="*/ 181233 h 395292"/>
              <a:gd name="connsiteX17" fmla="*/ 15969 w 831515"/>
              <a:gd name="connsiteY17" fmla="*/ 321276 h 395292"/>
              <a:gd name="connsiteX18" fmla="*/ 24207 w 831515"/>
              <a:gd name="connsiteY18" fmla="*/ 354227 h 395292"/>
              <a:gd name="connsiteX19" fmla="*/ 57158 w 831515"/>
              <a:gd name="connsiteY19" fmla="*/ 387179 h 395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31515" h="395292">
                <a:moveTo>
                  <a:pt x="57158" y="387179"/>
                </a:moveTo>
                <a:cubicBezTo>
                  <a:pt x="179353" y="392671"/>
                  <a:pt x="129911" y="402298"/>
                  <a:pt x="757375" y="387179"/>
                </a:cubicBezTo>
                <a:cubicBezTo>
                  <a:pt x="768693" y="386906"/>
                  <a:pt x="779342" y="381687"/>
                  <a:pt x="790326" y="378941"/>
                </a:cubicBezTo>
                <a:cubicBezTo>
                  <a:pt x="816436" y="339776"/>
                  <a:pt x="803670" y="363621"/>
                  <a:pt x="823277" y="304800"/>
                </a:cubicBezTo>
                <a:lnTo>
                  <a:pt x="831515" y="280087"/>
                </a:lnTo>
                <a:cubicBezTo>
                  <a:pt x="828769" y="269103"/>
                  <a:pt x="827737" y="257542"/>
                  <a:pt x="823277" y="247135"/>
                </a:cubicBezTo>
                <a:cubicBezTo>
                  <a:pt x="814675" y="227064"/>
                  <a:pt x="796933" y="212553"/>
                  <a:pt x="782088" y="197708"/>
                </a:cubicBezTo>
                <a:lnTo>
                  <a:pt x="345483" y="205946"/>
                </a:lnTo>
                <a:cubicBezTo>
                  <a:pt x="336799" y="205946"/>
                  <a:pt x="324986" y="205299"/>
                  <a:pt x="320769" y="197708"/>
                </a:cubicBezTo>
                <a:cubicBezTo>
                  <a:pt x="309772" y="177914"/>
                  <a:pt x="316854" y="150646"/>
                  <a:pt x="304294" y="131806"/>
                </a:cubicBezTo>
                <a:lnTo>
                  <a:pt x="287818" y="107092"/>
                </a:lnTo>
                <a:cubicBezTo>
                  <a:pt x="285072" y="93362"/>
                  <a:pt x="282976" y="79487"/>
                  <a:pt x="279580" y="65903"/>
                </a:cubicBezTo>
                <a:cubicBezTo>
                  <a:pt x="277474" y="57479"/>
                  <a:pt x="277482" y="47329"/>
                  <a:pt x="271342" y="41189"/>
                </a:cubicBezTo>
                <a:cubicBezTo>
                  <a:pt x="243017" y="12864"/>
                  <a:pt x="228278" y="10359"/>
                  <a:pt x="197202" y="0"/>
                </a:cubicBezTo>
                <a:cubicBezTo>
                  <a:pt x="145029" y="2746"/>
                  <a:pt x="92449" y="1179"/>
                  <a:pt x="40683" y="8238"/>
                </a:cubicBezTo>
                <a:cubicBezTo>
                  <a:pt x="30873" y="9576"/>
                  <a:pt x="17822" y="14988"/>
                  <a:pt x="15969" y="24714"/>
                </a:cubicBezTo>
                <a:cubicBezTo>
                  <a:pt x="6193" y="76036"/>
                  <a:pt x="10477" y="129060"/>
                  <a:pt x="7731" y="181233"/>
                </a:cubicBezTo>
                <a:cubicBezTo>
                  <a:pt x="10477" y="227914"/>
                  <a:pt x="11535" y="274725"/>
                  <a:pt x="15969" y="321276"/>
                </a:cubicBezTo>
                <a:cubicBezTo>
                  <a:pt x="17042" y="332547"/>
                  <a:pt x="18590" y="344397"/>
                  <a:pt x="24207" y="354227"/>
                </a:cubicBezTo>
                <a:cubicBezTo>
                  <a:pt x="50863" y="400874"/>
                  <a:pt x="-65037" y="381687"/>
                  <a:pt x="57158" y="38717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140411" y="3789405"/>
            <a:ext cx="881448" cy="428368"/>
          </a:xfrm>
          <a:custGeom>
            <a:avLst/>
            <a:gdLst>
              <a:gd name="connsiteX0" fmla="*/ 238897 w 881448"/>
              <a:gd name="connsiteY0" fmla="*/ 280087 h 428368"/>
              <a:gd name="connsiteX1" fmla="*/ 197708 w 881448"/>
              <a:gd name="connsiteY1" fmla="*/ 288325 h 428368"/>
              <a:gd name="connsiteX2" fmla="*/ 172994 w 881448"/>
              <a:gd name="connsiteY2" fmla="*/ 238898 h 428368"/>
              <a:gd name="connsiteX3" fmla="*/ 24713 w 881448"/>
              <a:gd name="connsiteY3" fmla="*/ 263611 h 428368"/>
              <a:gd name="connsiteX4" fmla="*/ 8238 w 881448"/>
              <a:gd name="connsiteY4" fmla="*/ 288325 h 428368"/>
              <a:gd name="connsiteX5" fmla="*/ 0 w 881448"/>
              <a:gd name="connsiteY5" fmla="*/ 313038 h 428368"/>
              <a:gd name="connsiteX6" fmla="*/ 16475 w 881448"/>
              <a:gd name="connsiteY6" fmla="*/ 370703 h 428368"/>
              <a:gd name="connsiteX7" fmla="*/ 90616 w 881448"/>
              <a:gd name="connsiteY7" fmla="*/ 428368 h 428368"/>
              <a:gd name="connsiteX8" fmla="*/ 790832 w 881448"/>
              <a:gd name="connsiteY8" fmla="*/ 420130 h 428368"/>
              <a:gd name="connsiteX9" fmla="*/ 815546 w 881448"/>
              <a:gd name="connsiteY9" fmla="*/ 411892 h 428368"/>
              <a:gd name="connsiteX10" fmla="*/ 864973 w 881448"/>
              <a:gd name="connsiteY10" fmla="*/ 329514 h 428368"/>
              <a:gd name="connsiteX11" fmla="*/ 873211 w 881448"/>
              <a:gd name="connsiteY11" fmla="*/ 296563 h 428368"/>
              <a:gd name="connsiteX12" fmla="*/ 881448 w 881448"/>
              <a:gd name="connsiteY12" fmla="*/ 271849 h 428368"/>
              <a:gd name="connsiteX13" fmla="*/ 873211 w 881448"/>
              <a:gd name="connsiteY13" fmla="*/ 156519 h 428368"/>
              <a:gd name="connsiteX14" fmla="*/ 823784 w 881448"/>
              <a:gd name="connsiteY14" fmla="*/ 74141 h 428368"/>
              <a:gd name="connsiteX15" fmla="*/ 807308 w 881448"/>
              <a:gd name="connsiteY15" fmla="*/ 49427 h 428368"/>
              <a:gd name="connsiteX16" fmla="*/ 757881 w 881448"/>
              <a:gd name="connsiteY16" fmla="*/ 16476 h 428368"/>
              <a:gd name="connsiteX17" fmla="*/ 708454 w 881448"/>
              <a:gd name="connsiteY17" fmla="*/ 0 h 428368"/>
              <a:gd name="connsiteX18" fmla="*/ 560173 w 881448"/>
              <a:gd name="connsiteY18" fmla="*/ 8238 h 428368"/>
              <a:gd name="connsiteX19" fmla="*/ 510746 w 881448"/>
              <a:gd name="connsiteY19" fmla="*/ 49427 h 428368"/>
              <a:gd name="connsiteX20" fmla="*/ 486032 w 881448"/>
              <a:gd name="connsiteY20" fmla="*/ 74141 h 428368"/>
              <a:gd name="connsiteX21" fmla="*/ 453081 w 881448"/>
              <a:gd name="connsiteY21" fmla="*/ 123568 h 428368"/>
              <a:gd name="connsiteX22" fmla="*/ 428367 w 881448"/>
              <a:gd name="connsiteY22" fmla="*/ 148281 h 428368"/>
              <a:gd name="connsiteX23" fmla="*/ 411892 w 881448"/>
              <a:gd name="connsiteY23" fmla="*/ 172995 h 428368"/>
              <a:gd name="connsiteX24" fmla="*/ 387178 w 881448"/>
              <a:gd name="connsiteY24" fmla="*/ 181233 h 428368"/>
              <a:gd name="connsiteX25" fmla="*/ 354227 w 881448"/>
              <a:gd name="connsiteY25" fmla="*/ 189471 h 428368"/>
              <a:gd name="connsiteX26" fmla="*/ 304800 w 881448"/>
              <a:gd name="connsiteY26" fmla="*/ 205946 h 428368"/>
              <a:gd name="connsiteX27" fmla="*/ 238897 w 881448"/>
              <a:gd name="connsiteY27" fmla="*/ 222422 h 428368"/>
              <a:gd name="connsiteX28" fmla="*/ 189470 w 881448"/>
              <a:gd name="connsiteY28" fmla="*/ 255373 h 428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81448" h="428368">
                <a:moveTo>
                  <a:pt x="238897" y="280087"/>
                </a:moveTo>
                <a:cubicBezTo>
                  <a:pt x="225167" y="282833"/>
                  <a:pt x="211171" y="292172"/>
                  <a:pt x="197708" y="288325"/>
                </a:cubicBezTo>
                <a:cubicBezTo>
                  <a:pt x="185941" y="284963"/>
                  <a:pt x="176008" y="247941"/>
                  <a:pt x="172994" y="238898"/>
                </a:cubicBezTo>
                <a:cubicBezTo>
                  <a:pt x="127508" y="241930"/>
                  <a:pt x="62679" y="225645"/>
                  <a:pt x="24713" y="263611"/>
                </a:cubicBezTo>
                <a:cubicBezTo>
                  <a:pt x="17712" y="270612"/>
                  <a:pt x="12666" y="279470"/>
                  <a:pt x="8238" y="288325"/>
                </a:cubicBezTo>
                <a:cubicBezTo>
                  <a:pt x="4355" y="296092"/>
                  <a:pt x="2746" y="304800"/>
                  <a:pt x="0" y="313038"/>
                </a:cubicBezTo>
                <a:cubicBezTo>
                  <a:pt x="611" y="315482"/>
                  <a:pt x="12122" y="365107"/>
                  <a:pt x="16475" y="370703"/>
                </a:cubicBezTo>
                <a:cubicBezTo>
                  <a:pt x="55372" y="420713"/>
                  <a:pt x="50011" y="414833"/>
                  <a:pt x="90616" y="428368"/>
                </a:cubicBezTo>
                <a:lnTo>
                  <a:pt x="790832" y="420130"/>
                </a:lnTo>
                <a:cubicBezTo>
                  <a:pt x="799513" y="419933"/>
                  <a:pt x="809406" y="418032"/>
                  <a:pt x="815546" y="411892"/>
                </a:cubicBezTo>
                <a:cubicBezTo>
                  <a:pt x="827040" y="400398"/>
                  <a:pt x="857173" y="350314"/>
                  <a:pt x="864973" y="329514"/>
                </a:cubicBezTo>
                <a:cubicBezTo>
                  <a:pt x="868948" y="318913"/>
                  <a:pt x="870101" y="307449"/>
                  <a:pt x="873211" y="296563"/>
                </a:cubicBezTo>
                <a:cubicBezTo>
                  <a:pt x="875596" y="288214"/>
                  <a:pt x="878702" y="280087"/>
                  <a:pt x="881448" y="271849"/>
                </a:cubicBezTo>
                <a:cubicBezTo>
                  <a:pt x="878702" y="233406"/>
                  <a:pt x="879547" y="194536"/>
                  <a:pt x="873211" y="156519"/>
                </a:cubicBezTo>
                <a:cubicBezTo>
                  <a:pt x="870397" y="139634"/>
                  <a:pt x="827238" y="79323"/>
                  <a:pt x="823784" y="74141"/>
                </a:cubicBezTo>
                <a:cubicBezTo>
                  <a:pt x="818292" y="65903"/>
                  <a:pt x="815546" y="54919"/>
                  <a:pt x="807308" y="49427"/>
                </a:cubicBezTo>
                <a:cubicBezTo>
                  <a:pt x="790832" y="38443"/>
                  <a:pt x="776666" y="22738"/>
                  <a:pt x="757881" y="16476"/>
                </a:cubicBezTo>
                <a:lnTo>
                  <a:pt x="708454" y="0"/>
                </a:lnTo>
                <a:cubicBezTo>
                  <a:pt x="659027" y="2746"/>
                  <a:pt x="609222" y="1549"/>
                  <a:pt x="560173" y="8238"/>
                </a:cubicBezTo>
                <a:cubicBezTo>
                  <a:pt x="524511" y="13101"/>
                  <a:pt x="529079" y="27428"/>
                  <a:pt x="510746" y="49427"/>
                </a:cubicBezTo>
                <a:cubicBezTo>
                  <a:pt x="503288" y="58377"/>
                  <a:pt x="493185" y="64945"/>
                  <a:pt x="486032" y="74141"/>
                </a:cubicBezTo>
                <a:cubicBezTo>
                  <a:pt x="473875" y="89771"/>
                  <a:pt x="467083" y="109567"/>
                  <a:pt x="453081" y="123568"/>
                </a:cubicBezTo>
                <a:cubicBezTo>
                  <a:pt x="444843" y="131806"/>
                  <a:pt x="435825" y="139331"/>
                  <a:pt x="428367" y="148281"/>
                </a:cubicBezTo>
                <a:cubicBezTo>
                  <a:pt x="422029" y="155887"/>
                  <a:pt x="419623" y="166810"/>
                  <a:pt x="411892" y="172995"/>
                </a:cubicBezTo>
                <a:cubicBezTo>
                  <a:pt x="405111" y="178420"/>
                  <a:pt x="395527" y="178847"/>
                  <a:pt x="387178" y="181233"/>
                </a:cubicBezTo>
                <a:cubicBezTo>
                  <a:pt x="376292" y="184343"/>
                  <a:pt x="365071" y="186218"/>
                  <a:pt x="354227" y="189471"/>
                </a:cubicBezTo>
                <a:cubicBezTo>
                  <a:pt x="337593" y="194461"/>
                  <a:pt x="321648" y="201734"/>
                  <a:pt x="304800" y="205946"/>
                </a:cubicBezTo>
                <a:lnTo>
                  <a:pt x="238897" y="222422"/>
                </a:lnTo>
                <a:lnTo>
                  <a:pt x="189470" y="255373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7356389" y="3764692"/>
            <a:ext cx="873211" cy="455627"/>
          </a:xfrm>
          <a:custGeom>
            <a:avLst/>
            <a:gdLst>
              <a:gd name="connsiteX0" fmla="*/ 214184 w 873211"/>
              <a:gd name="connsiteY0" fmla="*/ 255373 h 455627"/>
              <a:gd name="connsiteX1" fmla="*/ 65903 w 873211"/>
              <a:gd name="connsiteY1" fmla="*/ 255373 h 455627"/>
              <a:gd name="connsiteX2" fmla="*/ 41189 w 873211"/>
              <a:gd name="connsiteY2" fmla="*/ 271849 h 455627"/>
              <a:gd name="connsiteX3" fmla="*/ 8238 w 873211"/>
              <a:gd name="connsiteY3" fmla="*/ 329513 h 455627"/>
              <a:gd name="connsiteX4" fmla="*/ 0 w 873211"/>
              <a:gd name="connsiteY4" fmla="*/ 354227 h 455627"/>
              <a:gd name="connsiteX5" fmla="*/ 8238 w 873211"/>
              <a:gd name="connsiteY5" fmla="*/ 395416 h 455627"/>
              <a:gd name="connsiteX6" fmla="*/ 57665 w 873211"/>
              <a:gd name="connsiteY6" fmla="*/ 420130 h 455627"/>
              <a:gd name="connsiteX7" fmla="*/ 82379 w 873211"/>
              <a:gd name="connsiteY7" fmla="*/ 436605 h 455627"/>
              <a:gd name="connsiteX8" fmla="*/ 164757 w 873211"/>
              <a:gd name="connsiteY8" fmla="*/ 453081 h 455627"/>
              <a:gd name="connsiteX9" fmla="*/ 741406 w 873211"/>
              <a:gd name="connsiteY9" fmla="*/ 436605 h 455627"/>
              <a:gd name="connsiteX10" fmla="*/ 782595 w 873211"/>
              <a:gd name="connsiteY10" fmla="*/ 428367 h 455627"/>
              <a:gd name="connsiteX11" fmla="*/ 807308 w 873211"/>
              <a:gd name="connsiteY11" fmla="*/ 411892 h 455627"/>
              <a:gd name="connsiteX12" fmla="*/ 840260 w 873211"/>
              <a:gd name="connsiteY12" fmla="*/ 362465 h 455627"/>
              <a:gd name="connsiteX13" fmla="*/ 864973 w 873211"/>
              <a:gd name="connsiteY13" fmla="*/ 288324 h 455627"/>
              <a:gd name="connsiteX14" fmla="*/ 873211 w 873211"/>
              <a:gd name="connsiteY14" fmla="*/ 263611 h 455627"/>
              <a:gd name="connsiteX15" fmla="*/ 864973 w 873211"/>
              <a:gd name="connsiteY15" fmla="*/ 90616 h 455627"/>
              <a:gd name="connsiteX16" fmla="*/ 832022 w 873211"/>
              <a:gd name="connsiteY16" fmla="*/ 41189 h 455627"/>
              <a:gd name="connsiteX17" fmla="*/ 782595 w 873211"/>
              <a:gd name="connsiteY17" fmla="*/ 16476 h 455627"/>
              <a:gd name="connsiteX18" fmla="*/ 733168 w 873211"/>
              <a:gd name="connsiteY18" fmla="*/ 0 h 455627"/>
              <a:gd name="connsiteX19" fmla="*/ 634314 w 873211"/>
              <a:gd name="connsiteY19" fmla="*/ 8238 h 455627"/>
              <a:gd name="connsiteX20" fmla="*/ 584887 w 873211"/>
              <a:gd name="connsiteY20" fmla="*/ 32951 h 455627"/>
              <a:gd name="connsiteX21" fmla="*/ 535460 w 873211"/>
              <a:gd name="connsiteY21" fmla="*/ 49427 h 455627"/>
              <a:gd name="connsiteX22" fmla="*/ 486033 w 873211"/>
              <a:gd name="connsiteY22" fmla="*/ 82378 h 455627"/>
              <a:gd name="connsiteX23" fmla="*/ 461319 w 873211"/>
              <a:gd name="connsiteY23" fmla="*/ 98854 h 455627"/>
              <a:gd name="connsiteX24" fmla="*/ 411892 w 873211"/>
              <a:gd name="connsiteY24" fmla="*/ 123567 h 455627"/>
              <a:gd name="connsiteX25" fmla="*/ 387179 w 873211"/>
              <a:gd name="connsiteY25" fmla="*/ 131805 h 455627"/>
              <a:gd name="connsiteX26" fmla="*/ 354227 w 873211"/>
              <a:gd name="connsiteY26" fmla="*/ 148281 h 455627"/>
              <a:gd name="connsiteX27" fmla="*/ 329514 w 873211"/>
              <a:gd name="connsiteY27" fmla="*/ 156519 h 455627"/>
              <a:gd name="connsiteX28" fmla="*/ 304800 w 873211"/>
              <a:gd name="connsiteY28" fmla="*/ 172994 h 455627"/>
              <a:gd name="connsiteX29" fmla="*/ 255373 w 873211"/>
              <a:gd name="connsiteY29" fmla="*/ 189470 h 455627"/>
              <a:gd name="connsiteX30" fmla="*/ 230660 w 873211"/>
              <a:gd name="connsiteY30" fmla="*/ 197708 h 455627"/>
              <a:gd name="connsiteX31" fmla="*/ 205946 w 873211"/>
              <a:gd name="connsiteY31" fmla="*/ 205946 h 455627"/>
              <a:gd name="connsiteX32" fmla="*/ 214184 w 873211"/>
              <a:gd name="connsiteY32" fmla="*/ 255373 h 45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873211" h="455627">
                <a:moveTo>
                  <a:pt x="214184" y="255373"/>
                </a:moveTo>
                <a:cubicBezTo>
                  <a:pt x="151396" y="242815"/>
                  <a:pt x="152412" y="239152"/>
                  <a:pt x="65903" y="255373"/>
                </a:cubicBezTo>
                <a:cubicBezTo>
                  <a:pt x="56172" y="257198"/>
                  <a:pt x="49427" y="266357"/>
                  <a:pt x="41189" y="271849"/>
                </a:cubicBezTo>
                <a:cubicBezTo>
                  <a:pt x="24644" y="296666"/>
                  <a:pt x="20779" y="300251"/>
                  <a:pt x="8238" y="329513"/>
                </a:cubicBezTo>
                <a:cubicBezTo>
                  <a:pt x="4817" y="337494"/>
                  <a:pt x="2746" y="345989"/>
                  <a:pt x="0" y="354227"/>
                </a:cubicBezTo>
                <a:cubicBezTo>
                  <a:pt x="2746" y="367957"/>
                  <a:pt x="1291" y="383259"/>
                  <a:pt x="8238" y="395416"/>
                </a:cubicBezTo>
                <a:cubicBezTo>
                  <a:pt x="17681" y="411941"/>
                  <a:pt x="43289" y="412942"/>
                  <a:pt x="57665" y="420130"/>
                </a:cubicBezTo>
                <a:cubicBezTo>
                  <a:pt x="66520" y="424558"/>
                  <a:pt x="72916" y="433693"/>
                  <a:pt x="82379" y="436605"/>
                </a:cubicBezTo>
                <a:cubicBezTo>
                  <a:pt x="109144" y="444840"/>
                  <a:pt x="164757" y="453081"/>
                  <a:pt x="164757" y="453081"/>
                </a:cubicBezTo>
                <a:cubicBezTo>
                  <a:pt x="381040" y="449648"/>
                  <a:pt x="548613" y="468738"/>
                  <a:pt x="741406" y="436605"/>
                </a:cubicBezTo>
                <a:cubicBezTo>
                  <a:pt x="755217" y="434303"/>
                  <a:pt x="768865" y="431113"/>
                  <a:pt x="782595" y="428367"/>
                </a:cubicBezTo>
                <a:cubicBezTo>
                  <a:pt x="790833" y="422875"/>
                  <a:pt x="800789" y="419343"/>
                  <a:pt x="807308" y="411892"/>
                </a:cubicBezTo>
                <a:cubicBezTo>
                  <a:pt x="820347" y="396990"/>
                  <a:pt x="840260" y="362465"/>
                  <a:pt x="840260" y="362465"/>
                </a:cubicBezTo>
                <a:lnTo>
                  <a:pt x="864973" y="288324"/>
                </a:lnTo>
                <a:lnTo>
                  <a:pt x="873211" y="263611"/>
                </a:lnTo>
                <a:cubicBezTo>
                  <a:pt x="870465" y="205946"/>
                  <a:pt x="875485" y="147381"/>
                  <a:pt x="864973" y="90616"/>
                </a:cubicBezTo>
                <a:cubicBezTo>
                  <a:pt x="861367" y="71146"/>
                  <a:pt x="850807" y="47451"/>
                  <a:pt x="832022" y="41189"/>
                </a:cubicBezTo>
                <a:cubicBezTo>
                  <a:pt x="741892" y="11146"/>
                  <a:pt x="878407" y="59059"/>
                  <a:pt x="782595" y="16476"/>
                </a:cubicBezTo>
                <a:cubicBezTo>
                  <a:pt x="766725" y="9423"/>
                  <a:pt x="733168" y="0"/>
                  <a:pt x="733168" y="0"/>
                </a:cubicBezTo>
                <a:cubicBezTo>
                  <a:pt x="700217" y="2746"/>
                  <a:pt x="667089" y="3868"/>
                  <a:pt x="634314" y="8238"/>
                </a:cubicBezTo>
                <a:cubicBezTo>
                  <a:pt x="602125" y="12530"/>
                  <a:pt x="614640" y="19728"/>
                  <a:pt x="584887" y="32951"/>
                </a:cubicBezTo>
                <a:cubicBezTo>
                  <a:pt x="569017" y="40004"/>
                  <a:pt x="549910" y="39794"/>
                  <a:pt x="535460" y="49427"/>
                </a:cubicBezTo>
                <a:lnTo>
                  <a:pt x="486033" y="82378"/>
                </a:lnTo>
                <a:cubicBezTo>
                  <a:pt x="477795" y="87870"/>
                  <a:pt x="470712" y="95723"/>
                  <a:pt x="461319" y="98854"/>
                </a:cubicBezTo>
                <a:cubicBezTo>
                  <a:pt x="399203" y="119560"/>
                  <a:pt x="475769" y="91629"/>
                  <a:pt x="411892" y="123567"/>
                </a:cubicBezTo>
                <a:cubicBezTo>
                  <a:pt x="404125" y="127450"/>
                  <a:pt x="395160" y="128384"/>
                  <a:pt x="387179" y="131805"/>
                </a:cubicBezTo>
                <a:cubicBezTo>
                  <a:pt x="375891" y="136643"/>
                  <a:pt x="365515" y="143443"/>
                  <a:pt x="354227" y="148281"/>
                </a:cubicBezTo>
                <a:cubicBezTo>
                  <a:pt x="346246" y="151702"/>
                  <a:pt x="337281" y="152636"/>
                  <a:pt x="329514" y="156519"/>
                </a:cubicBezTo>
                <a:cubicBezTo>
                  <a:pt x="320659" y="160947"/>
                  <a:pt x="313847" y="168973"/>
                  <a:pt x="304800" y="172994"/>
                </a:cubicBezTo>
                <a:cubicBezTo>
                  <a:pt x="288930" y="180047"/>
                  <a:pt x="271849" y="183978"/>
                  <a:pt x="255373" y="189470"/>
                </a:cubicBezTo>
                <a:lnTo>
                  <a:pt x="230660" y="197708"/>
                </a:lnTo>
                <a:lnTo>
                  <a:pt x="205946" y="205946"/>
                </a:lnTo>
                <a:lnTo>
                  <a:pt x="214184" y="255373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4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1562100"/>
            <a:ext cx="7429500" cy="37338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383957" y="4077734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88073" y="3925328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31276" y="4077734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95569" y="4077733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569" y="3925327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95569" y="3766745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59346" y="4077732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59346" y="3925327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98409" y="4077732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98409" y="3925326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337472" y="4077731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440312" y="4077730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000228" y="4077729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000228" y="3925325"/>
            <a:ext cx="74140" cy="82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285103" y="3814119"/>
            <a:ext cx="3023286" cy="411892"/>
          </a:xfrm>
          <a:custGeom>
            <a:avLst/>
            <a:gdLst>
              <a:gd name="connsiteX0" fmla="*/ 65902 w 3023286"/>
              <a:gd name="connsiteY0" fmla="*/ 41189 h 411892"/>
              <a:gd name="connsiteX1" fmla="*/ 24713 w 3023286"/>
              <a:gd name="connsiteY1" fmla="*/ 82378 h 411892"/>
              <a:gd name="connsiteX2" fmla="*/ 0 w 3023286"/>
              <a:gd name="connsiteY2" fmla="*/ 172995 h 411892"/>
              <a:gd name="connsiteX3" fmla="*/ 8238 w 3023286"/>
              <a:gd name="connsiteY3" fmla="*/ 304800 h 411892"/>
              <a:gd name="connsiteX4" fmla="*/ 24713 w 3023286"/>
              <a:gd name="connsiteY4" fmla="*/ 354227 h 411892"/>
              <a:gd name="connsiteX5" fmla="*/ 74140 w 3023286"/>
              <a:gd name="connsiteY5" fmla="*/ 403654 h 411892"/>
              <a:gd name="connsiteX6" fmla="*/ 131805 w 3023286"/>
              <a:gd name="connsiteY6" fmla="*/ 411892 h 411892"/>
              <a:gd name="connsiteX7" fmla="*/ 1169773 w 3023286"/>
              <a:gd name="connsiteY7" fmla="*/ 403654 h 411892"/>
              <a:gd name="connsiteX8" fmla="*/ 1276865 w 3023286"/>
              <a:gd name="connsiteY8" fmla="*/ 395416 h 411892"/>
              <a:gd name="connsiteX9" fmla="*/ 1318054 w 3023286"/>
              <a:gd name="connsiteY9" fmla="*/ 387178 h 411892"/>
              <a:gd name="connsiteX10" fmla="*/ 1425146 w 3023286"/>
              <a:gd name="connsiteY10" fmla="*/ 370703 h 411892"/>
              <a:gd name="connsiteX11" fmla="*/ 1738183 w 3023286"/>
              <a:gd name="connsiteY11" fmla="*/ 362465 h 411892"/>
              <a:gd name="connsiteX12" fmla="*/ 2224216 w 3023286"/>
              <a:gd name="connsiteY12" fmla="*/ 362465 h 411892"/>
              <a:gd name="connsiteX13" fmla="*/ 2298356 w 3023286"/>
              <a:gd name="connsiteY13" fmla="*/ 370703 h 411892"/>
              <a:gd name="connsiteX14" fmla="*/ 2339546 w 3023286"/>
              <a:gd name="connsiteY14" fmla="*/ 378940 h 411892"/>
              <a:gd name="connsiteX15" fmla="*/ 2479589 w 3023286"/>
              <a:gd name="connsiteY15" fmla="*/ 387178 h 411892"/>
              <a:gd name="connsiteX16" fmla="*/ 2776151 w 3023286"/>
              <a:gd name="connsiteY16" fmla="*/ 403654 h 411892"/>
              <a:gd name="connsiteX17" fmla="*/ 2949146 w 3023286"/>
              <a:gd name="connsiteY17" fmla="*/ 395416 h 411892"/>
              <a:gd name="connsiteX18" fmla="*/ 2973859 w 3023286"/>
              <a:gd name="connsiteY18" fmla="*/ 387178 h 411892"/>
              <a:gd name="connsiteX19" fmla="*/ 3015048 w 3023286"/>
              <a:gd name="connsiteY19" fmla="*/ 337751 h 411892"/>
              <a:gd name="connsiteX20" fmla="*/ 3023286 w 3023286"/>
              <a:gd name="connsiteY20" fmla="*/ 313038 h 411892"/>
              <a:gd name="connsiteX21" fmla="*/ 2998573 w 3023286"/>
              <a:gd name="connsiteY21" fmla="*/ 148281 h 411892"/>
              <a:gd name="connsiteX22" fmla="*/ 2924432 w 3023286"/>
              <a:gd name="connsiteY22" fmla="*/ 107092 h 411892"/>
              <a:gd name="connsiteX23" fmla="*/ 2875005 w 3023286"/>
              <a:gd name="connsiteY23" fmla="*/ 90616 h 411892"/>
              <a:gd name="connsiteX24" fmla="*/ 2751438 w 3023286"/>
              <a:gd name="connsiteY24" fmla="*/ 74140 h 411892"/>
              <a:gd name="connsiteX25" fmla="*/ 2603156 w 3023286"/>
              <a:gd name="connsiteY25" fmla="*/ 65903 h 411892"/>
              <a:gd name="connsiteX26" fmla="*/ 2512540 w 3023286"/>
              <a:gd name="connsiteY26" fmla="*/ 57665 h 411892"/>
              <a:gd name="connsiteX27" fmla="*/ 2438400 w 3023286"/>
              <a:gd name="connsiteY27" fmla="*/ 41189 h 411892"/>
              <a:gd name="connsiteX28" fmla="*/ 2356021 w 3023286"/>
              <a:gd name="connsiteY28" fmla="*/ 32951 h 411892"/>
              <a:gd name="connsiteX29" fmla="*/ 2248929 w 3023286"/>
              <a:gd name="connsiteY29" fmla="*/ 16476 h 411892"/>
              <a:gd name="connsiteX30" fmla="*/ 2215978 w 3023286"/>
              <a:gd name="connsiteY30" fmla="*/ 8238 h 411892"/>
              <a:gd name="connsiteX31" fmla="*/ 2174789 w 3023286"/>
              <a:gd name="connsiteY31" fmla="*/ 0 h 411892"/>
              <a:gd name="connsiteX32" fmla="*/ 1738183 w 3023286"/>
              <a:gd name="connsiteY32" fmla="*/ 8238 h 411892"/>
              <a:gd name="connsiteX33" fmla="*/ 1466335 w 3023286"/>
              <a:gd name="connsiteY33" fmla="*/ 16476 h 411892"/>
              <a:gd name="connsiteX34" fmla="*/ 65902 w 3023286"/>
              <a:gd name="connsiteY34" fmla="*/ 41189 h 411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23286" h="411892">
                <a:moveTo>
                  <a:pt x="65902" y="41189"/>
                </a:moveTo>
                <a:cubicBezTo>
                  <a:pt x="52172" y="54919"/>
                  <a:pt x="35137" y="65997"/>
                  <a:pt x="24713" y="82378"/>
                </a:cubicBezTo>
                <a:cubicBezTo>
                  <a:pt x="12520" y="101538"/>
                  <a:pt x="4621" y="149888"/>
                  <a:pt x="0" y="172995"/>
                </a:cubicBezTo>
                <a:cubicBezTo>
                  <a:pt x="2746" y="216930"/>
                  <a:pt x="2290" y="261183"/>
                  <a:pt x="8238" y="304800"/>
                </a:cubicBezTo>
                <a:cubicBezTo>
                  <a:pt x="10584" y="322008"/>
                  <a:pt x="12433" y="341947"/>
                  <a:pt x="24713" y="354227"/>
                </a:cubicBezTo>
                <a:cubicBezTo>
                  <a:pt x="41189" y="370703"/>
                  <a:pt x="51074" y="400359"/>
                  <a:pt x="74140" y="403654"/>
                </a:cubicBezTo>
                <a:lnTo>
                  <a:pt x="131805" y="411892"/>
                </a:lnTo>
                <a:lnTo>
                  <a:pt x="1169773" y="403654"/>
                </a:lnTo>
                <a:cubicBezTo>
                  <a:pt x="1205572" y="403139"/>
                  <a:pt x="1241281" y="399370"/>
                  <a:pt x="1276865" y="395416"/>
                </a:cubicBezTo>
                <a:cubicBezTo>
                  <a:pt x="1290781" y="393870"/>
                  <a:pt x="1304278" y="389683"/>
                  <a:pt x="1318054" y="387178"/>
                </a:cubicBezTo>
                <a:cubicBezTo>
                  <a:pt x="1333351" y="384397"/>
                  <a:pt x="1412885" y="371248"/>
                  <a:pt x="1425146" y="370703"/>
                </a:cubicBezTo>
                <a:cubicBezTo>
                  <a:pt x="1529425" y="366069"/>
                  <a:pt x="1633837" y="365211"/>
                  <a:pt x="1738183" y="362465"/>
                </a:cubicBezTo>
                <a:cubicBezTo>
                  <a:pt x="1907861" y="305906"/>
                  <a:pt x="1770883" y="348516"/>
                  <a:pt x="2224216" y="362465"/>
                </a:cubicBezTo>
                <a:cubicBezTo>
                  <a:pt x="2249070" y="363230"/>
                  <a:pt x="2273740" y="367187"/>
                  <a:pt x="2298356" y="370703"/>
                </a:cubicBezTo>
                <a:cubicBezTo>
                  <a:pt x="2312217" y="372683"/>
                  <a:pt x="2325602" y="377672"/>
                  <a:pt x="2339546" y="378940"/>
                </a:cubicBezTo>
                <a:cubicBezTo>
                  <a:pt x="2386116" y="383173"/>
                  <a:pt x="2432908" y="384432"/>
                  <a:pt x="2479589" y="387178"/>
                </a:cubicBezTo>
                <a:cubicBezTo>
                  <a:pt x="2593403" y="415632"/>
                  <a:pt x="2535589" y="403654"/>
                  <a:pt x="2776151" y="403654"/>
                </a:cubicBezTo>
                <a:cubicBezTo>
                  <a:pt x="2833881" y="403654"/>
                  <a:pt x="2891481" y="398162"/>
                  <a:pt x="2949146" y="395416"/>
                </a:cubicBezTo>
                <a:cubicBezTo>
                  <a:pt x="2957384" y="392670"/>
                  <a:pt x="2966634" y="391995"/>
                  <a:pt x="2973859" y="387178"/>
                </a:cubicBezTo>
                <a:cubicBezTo>
                  <a:pt x="2987526" y="378066"/>
                  <a:pt x="3007448" y="352950"/>
                  <a:pt x="3015048" y="337751"/>
                </a:cubicBezTo>
                <a:cubicBezTo>
                  <a:pt x="3018931" y="329984"/>
                  <a:pt x="3020540" y="321276"/>
                  <a:pt x="3023286" y="313038"/>
                </a:cubicBezTo>
                <a:cubicBezTo>
                  <a:pt x="3019610" y="254219"/>
                  <a:pt x="3033248" y="196826"/>
                  <a:pt x="2998573" y="148281"/>
                </a:cubicBezTo>
                <a:cubicBezTo>
                  <a:pt x="2975451" y="115911"/>
                  <a:pt x="2964232" y="120358"/>
                  <a:pt x="2924432" y="107092"/>
                </a:cubicBezTo>
                <a:cubicBezTo>
                  <a:pt x="2924428" y="107091"/>
                  <a:pt x="2875008" y="90617"/>
                  <a:pt x="2875005" y="90616"/>
                </a:cubicBezTo>
                <a:cubicBezTo>
                  <a:pt x="2817616" y="79138"/>
                  <a:pt x="2826343" y="79490"/>
                  <a:pt x="2751438" y="74140"/>
                </a:cubicBezTo>
                <a:cubicBezTo>
                  <a:pt x="2702060" y="70613"/>
                  <a:pt x="2652542" y="69309"/>
                  <a:pt x="2603156" y="65903"/>
                </a:cubicBezTo>
                <a:cubicBezTo>
                  <a:pt x="2572898" y="63816"/>
                  <a:pt x="2542745" y="60411"/>
                  <a:pt x="2512540" y="57665"/>
                </a:cubicBezTo>
                <a:cubicBezTo>
                  <a:pt x="2490167" y="52072"/>
                  <a:pt x="2460811" y="44177"/>
                  <a:pt x="2438400" y="41189"/>
                </a:cubicBezTo>
                <a:cubicBezTo>
                  <a:pt x="2411045" y="37542"/>
                  <a:pt x="2383481" y="35697"/>
                  <a:pt x="2356021" y="32951"/>
                </a:cubicBezTo>
                <a:cubicBezTo>
                  <a:pt x="2298684" y="13838"/>
                  <a:pt x="2360428" y="32404"/>
                  <a:pt x="2248929" y="16476"/>
                </a:cubicBezTo>
                <a:cubicBezTo>
                  <a:pt x="2237721" y="14875"/>
                  <a:pt x="2227030" y="10694"/>
                  <a:pt x="2215978" y="8238"/>
                </a:cubicBezTo>
                <a:cubicBezTo>
                  <a:pt x="2202310" y="5201"/>
                  <a:pt x="2188519" y="2746"/>
                  <a:pt x="2174789" y="0"/>
                </a:cubicBezTo>
                <a:lnTo>
                  <a:pt x="1738183" y="8238"/>
                </a:lnTo>
                <a:cubicBezTo>
                  <a:pt x="1647550" y="10346"/>
                  <a:pt x="1556988" y="15570"/>
                  <a:pt x="1466335" y="16476"/>
                </a:cubicBezTo>
                <a:lnTo>
                  <a:pt x="65902" y="4118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597220" y="3649362"/>
            <a:ext cx="831515" cy="395292"/>
          </a:xfrm>
          <a:custGeom>
            <a:avLst/>
            <a:gdLst>
              <a:gd name="connsiteX0" fmla="*/ 57158 w 831515"/>
              <a:gd name="connsiteY0" fmla="*/ 387179 h 395292"/>
              <a:gd name="connsiteX1" fmla="*/ 757375 w 831515"/>
              <a:gd name="connsiteY1" fmla="*/ 387179 h 395292"/>
              <a:gd name="connsiteX2" fmla="*/ 790326 w 831515"/>
              <a:gd name="connsiteY2" fmla="*/ 378941 h 395292"/>
              <a:gd name="connsiteX3" fmla="*/ 823277 w 831515"/>
              <a:gd name="connsiteY3" fmla="*/ 304800 h 395292"/>
              <a:gd name="connsiteX4" fmla="*/ 831515 w 831515"/>
              <a:gd name="connsiteY4" fmla="*/ 280087 h 395292"/>
              <a:gd name="connsiteX5" fmla="*/ 823277 w 831515"/>
              <a:gd name="connsiteY5" fmla="*/ 247135 h 395292"/>
              <a:gd name="connsiteX6" fmla="*/ 782088 w 831515"/>
              <a:gd name="connsiteY6" fmla="*/ 197708 h 395292"/>
              <a:gd name="connsiteX7" fmla="*/ 345483 w 831515"/>
              <a:gd name="connsiteY7" fmla="*/ 205946 h 395292"/>
              <a:gd name="connsiteX8" fmla="*/ 320769 w 831515"/>
              <a:gd name="connsiteY8" fmla="*/ 197708 h 395292"/>
              <a:gd name="connsiteX9" fmla="*/ 304294 w 831515"/>
              <a:gd name="connsiteY9" fmla="*/ 131806 h 395292"/>
              <a:gd name="connsiteX10" fmla="*/ 287818 w 831515"/>
              <a:gd name="connsiteY10" fmla="*/ 107092 h 395292"/>
              <a:gd name="connsiteX11" fmla="*/ 279580 w 831515"/>
              <a:gd name="connsiteY11" fmla="*/ 65903 h 395292"/>
              <a:gd name="connsiteX12" fmla="*/ 271342 w 831515"/>
              <a:gd name="connsiteY12" fmla="*/ 41189 h 395292"/>
              <a:gd name="connsiteX13" fmla="*/ 197202 w 831515"/>
              <a:gd name="connsiteY13" fmla="*/ 0 h 395292"/>
              <a:gd name="connsiteX14" fmla="*/ 40683 w 831515"/>
              <a:gd name="connsiteY14" fmla="*/ 8238 h 395292"/>
              <a:gd name="connsiteX15" fmla="*/ 15969 w 831515"/>
              <a:gd name="connsiteY15" fmla="*/ 24714 h 395292"/>
              <a:gd name="connsiteX16" fmla="*/ 7731 w 831515"/>
              <a:gd name="connsiteY16" fmla="*/ 181233 h 395292"/>
              <a:gd name="connsiteX17" fmla="*/ 15969 w 831515"/>
              <a:gd name="connsiteY17" fmla="*/ 321276 h 395292"/>
              <a:gd name="connsiteX18" fmla="*/ 24207 w 831515"/>
              <a:gd name="connsiteY18" fmla="*/ 354227 h 395292"/>
              <a:gd name="connsiteX19" fmla="*/ 57158 w 831515"/>
              <a:gd name="connsiteY19" fmla="*/ 387179 h 395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31515" h="395292">
                <a:moveTo>
                  <a:pt x="57158" y="387179"/>
                </a:moveTo>
                <a:cubicBezTo>
                  <a:pt x="179353" y="392671"/>
                  <a:pt x="129911" y="402298"/>
                  <a:pt x="757375" y="387179"/>
                </a:cubicBezTo>
                <a:cubicBezTo>
                  <a:pt x="768693" y="386906"/>
                  <a:pt x="779342" y="381687"/>
                  <a:pt x="790326" y="378941"/>
                </a:cubicBezTo>
                <a:cubicBezTo>
                  <a:pt x="816436" y="339776"/>
                  <a:pt x="803670" y="363621"/>
                  <a:pt x="823277" y="304800"/>
                </a:cubicBezTo>
                <a:lnTo>
                  <a:pt x="831515" y="280087"/>
                </a:lnTo>
                <a:cubicBezTo>
                  <a:pt x="828769" y="269103"/>
                  <a:pt x="827737" y="257542"/>
                  <a:pt x="823277" y="247135"/>
                </a:cubicBezTo>
                <a:cubicBezTo>
                  <a:pt x="814675" y="227064"/>
                  <a:pt x="796933" y="212553"/>
                  <a:pt x="782088" y="197708"/>
                </a:cubicBezTo>
                <a:lnTo>
                  <a:pt x="345483" y="205946"/>
                </a:lnTo>
                <a:cubicBezTo>
                  <a:pt x="336799" y="205946"/>
                  <a:pt x="324986" y="205299"/>
                  <a:pt x="320769" y="197708"/>
                </a:cubicBezTo>
                <a:cubicBezTo>
                  <a:pt x="309772" y="177914"/>
                  <a:pt x="316854" y="150646"/>
                  <a:pt x="304294" y="131806"/>
                </a:cubicBezTo>
                <a:lnTo>
                  <a:pt x="287818" y="107092"/>
                </a:lnTo>
                <a:cubicBezTo>
                  <a:pt x="285072" y="93362"/>
                  <a:pt x="282976" y="79487"/>
                  <a:pt x="279580" y="65903"/>
                </a:cubicBezTo>
                <a:cubicBezTo>
                  <a:pt x="277474" y="57479"/>
                  <a:pt x="277482" y="47329"/>
                  <a:pt x="271342" y="41189"/>
                </a:cubicBezTo>
                <a:cubicBezTo>
                  <a:pt x="243017" y="12864"/>
                  <a:pt x="228278" y="10359"/>
                  <a:pt x="197202" y="0"/>
                </a:cubicBezTo>
                <a:cubicBezTo>
                  <a:pt x="145029" y="2746"/>
                  <a:pt x="92449" y="1179"/>
                  <a:pt x="40683" y="8238"/>
                </a:cubicBezTo>
                <a:cubicBezTo>
                  <a:pt x="30873" y="9576"/>
                  <a:pt x="17822" y="14988"/>
                  <a:pt x="15969" y="24714"/>
                </a:cubicBezTo>
                <a:cubicBezTo>
                  <a:pt x="6193" y="76036"/>
                  <a:pt x="10477" y="129060"/>
                  <a:pt x="7731" y="181233"/>
                </a:cubicBezTo>
                <a:cubicBezTo>
                  <a:pt x="10477" y="227914"/>
                  <a:pt x="11535" y="274725"/>
                  <a:pt x="15969" y="321276"/>
                </a:cubicBezTo>
                <a:cubicBezTo>
                  <a:pt x="17042" y="332547"/>
                  <a:pt x="18590" y="344397"/>
                  <a:pt x="24207" y="354227"/>
                </a:cubicBezTo>
                <a:cubicBezTo>
                  <a:pt x="50863" y="400874"/>
                  <a:pt x="-65037" y="381687"/>
                  <a:pt x="57158" y="38717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140411" y="3789405"/>
            <a:ext cx="881448" cy="428368"/>
          </a:xfrm>
          <a:custGeom>
            <a:avLst/>
            <a:gdLst>
              <a:gd name="connsiteX0" fmla="*/ 238897 w 881448"/>
              <a:gd name="connsiteY0" fmla="*/ 280087 h 428368"/>
              <a:gd name="connsiteX1" fmla="*/ 197708 w 881448"/>
              <a:gd name="connsiteY1" fmla="*/ 288325 h 428368"/>
              <a:gd name="connsiteX2" fmla="*/ 172994 w 881448"/>
              <a:gd name="connsiteY2" fmla="*/ 238898 h 428368"/>
              <a:gd name="connsiteX3" fmla="*/ 24713 w 881448"/>
              <a:gd name="connsiteY3" fmla="*/ 263611 h 428368"/>
              <a:gd name="connsiteX4" fmla="*/ 8238 w 881448"/>
              <a:gd name="connsiteY4" fmla="*/ 288325 h 428368"/>
              <a:gd name="connsiteX5" fmla="*/ 0 w 881448"/>
              <a:gd name="connsiteY5" fmla="*/ 313038 h 428368"/>
              <a:gd name="connsiteX6" fmla="*/ 16475 w 881448"/>
              <a:gd name="connsiteY6" fmla="*/ 370703 h 428368"/>
              <a:gd name="connsiteX7" fmla="*/ 90616 w 881448"/>
              <a:gd name="connsiteY7" fmla="*/ 428368 h 428368"/>
              <a:gd name="connsiteX8" fmla="*/ 790832 w 881448"/>
              <a:gd name="connsiteY8" fmla="*/ 420130 h 428368"/>
              <a:gd name="connsiteX9" fmla="*/ 815546 w 881448"/>
              <a:gd name="connsiteY9" fmla="*/ 411892 h 428368"/>
              <a:gd name="connsiteX10" fmla="*/ 864973 w 881448"/>
              <a:gd name="connsiteY10" fmla="*/ 329514 h 428368"/>
              <a:gd name="connsiteX11" fmla="*/ 873211 w 881448"/>
              <a:gd name="connsiteY11" fmla="*/ 296563 h 428368"/>
              <a:gd name="connsiteX12" fmla="*/ 881448 w 881448"/>
              <a:gd name="connsiteY12" fmla="*/ 271849 h 428368"/>
              <a:gd name="connsiteX13" fmla="*/ 873211 w 881448"/>
              <a:gd name="connsiteY13" fmla="*/ 156519 h 428368"/>
              <a:gd name="connsiteX14" fmla="*/ 823784 w 881448"/>
              <a:gd name="connsiteY14" fmla="*/ 74141 h 428368"/>
              <a:gd name="connsiteX15" fmla="*/ 807308 w 881448"/>
              <a:gd name="connsiteY15" fmla="*/ 49427 h 428368"/>
              <a:gd name="connsiteX16" fmla="*/ 757881 w 881448"/>
              <a:gd name="connsiteY16" fmla="*/ 16476 h 428368"/>
              <a:gd name="connsiteX17" fmla="*/ 708454 w 881448"/>
              <a:gd name="connsiteY17" fmla="*/ 0 h 428368"/>
              <a:gd name="connsiteX18" fmla="*/ 560173 w 881448"/>
              <a:gd name="connsiteY18" fmla="*/ 8238 h 428368"/>
              <a:gd name="connsiteX19" fmla="*/ 510746 w 881448"/>
              <a:gd name="connsiteY19" fmla="*/ 49427 h 428368"/>
              <a:gd name="connsiteX20" fmla="*/ 486032 w 881448"/>
              <a:gd name="connsiteY20" fmla="*/ 74141 h 428368"/>
              <a:gd name="connsiteX21" fmla="*/ 453081 w 881448"/>
              <a:gd name="connsiteY21" fmla="*/ 123568 h 428368"/>
              <a:gd name="connsiteX22" fmla="*/ 428367 w 881448"/>
              <a:gd name="connsiteY22" fmla="*/ 148281 h 428368"/>
              <a:gd name="connsiteX23" fmla="*/ 411892 w 881448"/>
              <a:gd name="connsiteY23" fmla="*/ 172995 h 428368"/>
              <a:gd name="connsiteX24" fmla="*/ 387178 w 881448"/>
              <a:gd name="connsiteY24" fmla="*/ 181233 h 428368"/>
              <a:gd name="connsiteX25" fmla="*/ 354227 w 881448"/>
              <a:gd name="connsiteY25" fmla="*/ 189471 h 428368"/>
              <a:gd name="connsiteX26" fmla="*/ 304800 w 881448"/>
              <a:gd name="connsiteY26" fmla="*/ 205946 h 428368"/>
              <a:gd name="connsiteX27" fmla="*/ 238897 w 881448"/>
              <a:gd name="connsiteY27" fmla="*/ 222422 h 428368"/>
              <a:gd name="connsiteX28" fmla="*/ 189470 w 881448"/>
              <a:gd name="connsiteY28" fmla="*/ 255373 h 428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81448" h="428368">
                <a:moveTo>
                  <a:pt x="238897" y="280087"/>
                </a:moveTo>
                <a:cubicBezTo>
                  <a:pt x="225167" y="282833"/>
                  <a:pt x="211171" y="292172"/>
                  <a:pt x="197708" y="288325"/>
                </a:cubicBezTo>
                <a:cubicBezTo>
                  <a:pt x="185941" y="284963"/>
                  <a:pt x="176008" y="247941"/>
                  <a:pt x="172994" y="238898"/>
                </a:cubicBezTo>
                <a:cubicBezTo>
                  <a:pt x="127508" y="241930"/>
                  <a:pt x="62679" y="225645"/>
                  <a:pt x="24713" y="263611"/>
                </a:cubicBezTo>
                <a:cubicBezTo>
                  <a:pt x="17712" y="270612"/>
                  <a:pt x="12666" y="279470"/>
                  <a:pt x="8238" y="288325"/>
                </a:cubicBezTo>
                <a:cubicBezTo>
                  <a:pt x="4355" y="296092"/>
                  <a:pt x="2746" y="304800"/>
                  <a:pt x="0" y="313038"/>
                </a:cubicBezTo>
                <a:cubicBezTo>
                  <a:pt x="611" y="315482"/>
                  <a:pt x="12122" y="365107"/>
                  <a:pt x="16475" y="370703"/>
                </a:cubicBezTo>
                <a:cubicBezTo>
                  <a:pt x="55372" y="420713"/>
                  <a:pt x="50011" y="414833"/>
                  <a:pt x="90616" y="428368"/>
                </a:cubicBezTo>
                <a:lnTo>
                  <a:pt x="790832" y="420130"/>
                </a:lnTo>
                <a:cubicBezTo>
                  <a:pt x="799513" y="419933"/>
                  <a:pt x="809406" y="418032"/>
                  <a:pt x="815546" y="411892"/>
                </a:cubicBezTo>
                <a:cubicBezTo>
                  <a:pt x="827040" y="400398"/>
                  <a:pt x="857173" y="350314"/>
                  <a:pt x="864973" y="329514"/>
                </a:cubicBezTo>
                <a:cubicBezTo>
                  <a:pt x="868948" y="318913"/>
                  <a:pt x="870101" y="307449"/>
                  <a:pt x="873211" y="296563"/>
                </a:cubicBezTo>
                <a:cubicBezTo>
                  <a:pt x="875596" y="288214"/>
                  <a:pt x="878702" y="280087"/>
                  <a:pt x="881448" y="271849"/>
                </a:cubicBezTo>
                <a:cubicBezTo>
                  <a:pt x="878702" y="233406"/>
                  <a:pt x="879547" y="194536"/>
                  <a:pt x="873211" y="156519"/>
                </a:cubicBezTo>
                <a:cubicBezTo>
                  <a:pt x="870397" y="139634"/>
                  <a:pt x="827238" y="79323"/>
                  <a:pt x="823784" y="74141"/>
                </a:cubicBezTo>
                <a:cubicBezTo>
                  <a:pt x="818292" y="65903"/>
                  <a:pt x="815546" y="54919"/>
                  <a:pt x="807308" y="49427"/>
                </a:cubicBezTo>
                <a:cubicBezTo>
                  <a:pt x="790832" y="38443"/>
                  <a:pt x="776666" y="22738"/>
                  <a:pt x="757881" y="16476"/>
                </a:cubicBezTo>
                <a:lnTo>
                  <a:pt x="708454" y="0"/>
                </a:lnTo>
                <a:cubicBezTo>
                  <a:pt x="659027" y="2746"/>
                  <a:pt x="609222" y="1549"/>
                  <a:pt x="560173" y="8238"/>
                </a:cubicBezTo>
                <a:cubicBezTo>
                  <a:pt x="524511" y="13101"/>
                  <a:pt x="529079" y="27428"/>
                  <a:pt x="510746" y="49427"/>
                </a:cubicBezTo>
                <a:cubicBezTo>
                  <a:pt x="503288" y="58377"/>
                  <a:pt x="493185" y="64945"/>
                  <a:pt x="486032" y="74141"/>
                </a:cubicBezTo>
                <a:cubicBezTo>
                  <a:pt x="473875" y="89771"/>
                  <a:pt x="467083" y="109567"/>
                  <a:pt x="453081" y="123568"/>
                </a:cubicBezTo>
                <a:cubicBezTo>
                  <a:pt x="444843" y="131806"/>
                  <a:pt x="435825" y="139331"/>
                  <a:pt x="428367" y="148281"/>
                </a:cubicBezTo>
                <a:cubicBezTo>
                  <a:pt x="422029" y="155887"/>
                  <a:pt x="419623" y="166810"/>
                  <a:pt x="411892" y="172995"/>
                </a:cubicBezTo>
                <a:cubicBezTo>
                  <a:pt x="405111" y="178420"/>
                  <a:pt x="395527" y="178847"/>
                  <a:pt x="387178" y="181233"/>
                </a:cubicBezTo>
                <a:cubicBezTo>
                  <a:pt x="376292" y="184343"/>
                  <a:pt x="365071" y="186218"/>
                  <a:pt x="354227" y="189471"/>
                </a:cubicBezTo>
                <a:cubicBezTo>
                  <a:pt x="337593" y="194461"/>
                  <a:pt x="321648" y="201734"/>
                  <a:pt x="304800" y="205946"/>
                </a:cubicBezTo>
                <a:lnTo>
                  <a:pt x="238897" y="222422"/>
                </a:lnTo>
                <a:lnTo>
                  <a:pt x="189470" y="255373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7356389" y="3764692"/>
            <a:ext cx="873211" cy="455627"/>
          </a:xfrm>
          <a:custGeom>
            <a:avLst/>
            <a:gdLst>
              <a:gd name="connsiteX0" fmla="*/ 214184 w 873211"/>
              <a:gd name="connsiteY0" fmla="*/ 255373 h 455627"/>
              <a:gd name="connsiteX1" fmla="*/ 65903 w 873211"/>
              <a:gd name="connsiteY1" fmla="*/ 255373 h 455627"/>
              <a:gd name="connsiteX2" fmla="*/ 41189 w 873211"/>
              <a:gd name="connsiteY2" fmla="*/ 271849 h 455627"/>
              <a:gd name="connsiteX3" fmla="*/ 8238 w 873211"/>
              <a:gd name="connsiteY3" fmla="*/ 329513 h 455627"/>
              <a:gd name="connsiteX4" fmla="*/ 0 w 873211"/>
              <a:gd name="connsiteY4" fmla="*/ 354227 h 455627"/>
              <a:gd name="connsiteX5" fmla="*/ 8238 w 873211"/>
              <a:gd name="connsiteY5" fmla="*/ 395416 h 455627"/>
              <a:gd name="connsiteX6" fmla="*/ 57665 w 873211"/>
              <a:gd name="connsiteY6" fmla="*/ 420130 h 455627"/>
              <a:gd name="connsiteX7" fmla="*/ 82379 w 873211"/>
              <a:gd name="connsiteY7" fmla="*/ 436605 h 455627"/>
              <a:gd name="connsiteX8" fmla="*/ 164757 w 873211"/>
              <a:gd name="connsiteY8" fmla="*/ 453081 h 455627"/>
              <a:gd name="connsiteX9" fmla="*/ 741406 w 873211"/>
              <a:gd name="connsiteY9" fmla="*/ 436605 h 455627"/>
              <a:gd name="connsiteX10" fmla="*/ 782595 w 873211"/>
              <a:gd name="connsiteY10" fmla="*/ 428367 h 455627"/>
              <a:gd name="connsiteX11" fmla="*/ 807308 w 873211"/>
              <a:gd name="connsiteY11" fmla="*/ 411892 h 455627"/>
              <a:gd name="connsiteX12" fmla="*/ 840260 w 873211"/>
              <a:gd name="connsiteY12" fmla="*/ 362465 h 455627"/>
              <a:gd name="connsiteX13" fmla="*/ 864973 w 873211"/>
              <a:gd name="connsiteY13" fmla="*/ 288324 h 455627"/>
              <a:gd name="connsiteX14" fmla="*/ 873211 w 873211"/>
              <a:gd name="connsiteY14" fmla="*/ 263611 h 455627"/>
              <a:gd name="connsiteX15" fmla="*/ 864973 w 873211"/>
              <a:gd name="connsiteY15" fmla="*/ 90616 h 455627"/>
              <a:gd name="connsiteX16" fmla="*/ 832022 w 873211"/>
              <a:gd name="connsiteY16" fmla="*/ 41189 h 455627"/>
              <a:gd name="connsiteX17" fmla="*/ 782595 w 873211"/>
              <a:gd name="connsiteY17" fmla="*/ 16476 h 455627"/>
              <a:gd name="connsiteX18" fmla="*/ 733168 w 873211"/>
              <a:gd name="connsiteY18" fmla="*/ 0 h 455627"/>
              <a:gd name="connsiteX19" fmla="*/ 634314 w 873211"/>
              <a:gd name="connsiteY19" fmla="*/ 8238 h 455627"/>
              <a:gd name="connsiteX20" fmla="*/ 584887 w 873211"/>
              <a:gd name="connsiteY20" fmla="*/ 32951 h 455627"/>
              <a:gd name="connsiteX21" fmla="*/ 535460 w 873211"/>
              <a:gd name="connsiteY21" fmla="*/ 49427 h 455627"/>
              <a:gd name="connsiteX22" fmla="*/ 486033 w 873211"/>
              <a:gd name="connsiteY22" fmla="*/ 82378 h 455627"/>
              <a:gd name="connsiteX23" fmla="*/ 461319 w 873211"/>
              <a:gd name="connsiteY23" fmla="*/ 98854 h 455627"/>
              <a:gd name="connsiteX24" fmla="*/ 411892 w 873211"/>
              <a:gd name="connsiteY24" fmla="*/ 123567 h 455627"/>
              <a:gd name="connsiteX25" fmla="*/ 387179 w 873211"/>
              <a:gd name="connsiteY25" fmla="*/ 131805 h 455627"/>
              <a:gd name="connsiteX26" fmla="*/ 354227 w 873211"/>
              <a:gd name="connsiteY26" fmla="*/ 148281 h 455627"/>
              <a:gd name="connsiteX27" fmla="*/ 329514 w 873211"/>
              <a:gd name="connsiteY27" fmla="*/ 156519 h 455627"/>
              <a:gd name="connsiteX28" fmla="*/ 304800 w 873211"/>
              <a:gd name="connsiteY28" fmla="*/ 172994 h 455627"/>
              <a:gd name="connsiteX29" fmla="*/ 255373 w 873211"/>
              <a:gd name="connsiteY29" fmla="*/ 189470 h 455627"/>
              <a:gd name="connsiteX30" fmla="*/ 230660 w 873211"/>
              <a:gd name="connsiteY30" fmla="*/ 197708 h 455627"/>
              <a:gd name="connsiteX31" fmla="*/ 205946 w 873211"/>
              <a:gd name="connsiteY31" fmla="*/ 205946 h 455627"/>
              <a:gd name="connsiteX32" fmla="*/ 214184 w 873211"/>
              <a:gd name="connsiteY32" fmla="*/ 255373 h 45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873211" h="455627">
                <a:moveTo>
                  <a:pt x="214184" y="255373"/>
                </a:moveTo>
                <a:cubicBezTo>
                  <a:pt x="151396" y="242815"/>
                  <a:pt x="152412" y="239152"/>
                  <a:pt x="65903" y="255373"/>
                </a:cubicBezTo>
                <a:cubicBezTo>
                  <a:pt x="56172" y="257198"/>
                  <a:pt x="49427" y="266357"/>
                  <a:pt x="41189" y="271849"/>
                </a:cubicBezTo>
                <a:cubicBezTo>
                  <a:pt x="24644" y="296666"/>
                  <a:pt x="20779" y="300251"/>
                  <a:pt x="8238" y="329513"/>
                </a:cubicBezTo>
                <a:cubicBezTo>
                  <a:pt x="4817" y="337494"/>
                  <a:pt x="2746" y="345989"/>
                  <a:pt x="0" y="354227"/>
                </a:cubicBezTo>
                <a:cubicBezTo>
                  <a:pt x="2746" y="367957"/>
                  <a:pt x="1291" y="383259"/>
                  <a:pt x="8238" y="395416"/>
                </a:cubicBezTo>
                <a:cubicBezTo>
                  <a:pt x="17681" y="411941"/>
                  <a:pt x="43289" y="412942"/>
                  <a:pt x="57665" y="420130"/>
                </a:cubicBezTo>
                <a:cubicBezTo>
                  <a:pt x="66520" y="424558"/>
                  <a:pt x="72916" y="433693"/>
                  <a:pt x="82379" y="436605"/>
                </a:cubicBezTo>
                <a:cubicBezTo>
                  <a:pt x="109144" y="444840"/>
                  <a:pt x="164757" y="453081"/>
                  <a:pt x="164757" y="453081"/>
                </a:cubicBezTo>
                <a:cubicBezTo>
                  <a:pt x="381040" y="449648"/>
                  <a:pt x="548613" y="468738"/>
                  <a:pt x="741406" y="436605"/>
                </a:cubicBezTo>
                <a:cubicBezTo>
                  <a:pt x="755217" y="434303"/>
                  <a:pt x="768865" y="431113"/>
                  <a:pt x="782595" y="428367"/>
                </a:cubicBezTo>
                <a:cubicBezTo>
                  <a:pt x="790833" y="422875"/>
                  <a:pt x="800789" y="419343"/>
                  <a:pt x="807308" y="411892"/>
                </a:cubicBezTo>
                <a:cubicBezTo>
                  <a:pt x="820347" y="396990"/>
                  <a:pt x="840260" y="362465"/>
                  <a:pt x="840260" y="362465"/>
                </a:cubicBezTo>
                <a:lnTo>
                  <a:pt x="864973" y="288324"/>
                </a:lnTo>
                <a:lnTo>
                  <a:pt x="873211" y="263611"/>
                </a:lnTo>
                <a:cubicBezTo>
                  <a:pt x="870465" y="205946"/>
                  <a:pt x="875485" y="147381"/>
                  <a:pt x="864973" y="90616"/>
                </a:cubicBezTo>
                <a:cubicBezTo>
                  <a:pt x="861367" y="71146"/>
                  <a:pt x="850807" y="47451"/>
                  <a:pt x="832022" y="41189"/>
                </a:cubicBezTo>
                <a:cubicBezTo>
                  <a:pt x="741892" y="11146"/>
                  <a:pt x="878407" y="59059"/>
                  <a:pt x="782595" y="16476"/>
                </a:cubicBezTo>
                <a:cubicBezTo>
                  <a:pt x="766725" y="9423"/>
                  <a:pt x="733168" y="0"/>
                  <a:pt x="733168" y="0"/>
                </a:cubicBezTo>
                <a:cubicBezTo>
                  <a:pt x="700217" y="2746"/>
                  <a:pt x="667089" y="3868"/>
                  <a:pt x="634314" y="8238"/>
                </a:cubicBezTo>
                <a:cubicBezTo>
                  <a:pt x="602125" y="12530"/>
                  <a:pt x="614640" y="19728"/>
                  <a:pt x="584887" y="32951"/>
                </a:cubicBezTo>
                <a:cubicBezTo>
                  <a:pt x="569017" y="40004"/>
                  <a:pt x="549910" y="39794"/>
                  <a:pt x="535460" y="49427"/>
                </a:cubicBezTo>
                <a:lnTo>
                  <a:pt x="486033" y="82378"/>
                </a:lnTo>
                <a:cubicBezTo>
                  <a:pt x="477795" y="87870"/>
                  <a:pt x="470712" y="95723"/>
                  <a:pt x="461319" y="98854"/>
                </a:cubicBezTo>
                <a:cubicBezTo>
                  <a:pt x="399203" y="119560"/>
                  <a:pt x="475769" y="91629"/>
                  <a:pt x="411892" y="123567"/>
                </a:cubicBezTo>
                <a:cubicBezTo>
                  <a:pt x="404125" y="127450"/>
                  <a:pt x="395160" y="128384"/>
                  <a:pt x="387179" y="131805"/>
                </a:cubicBezTo>
                <a:cubicBezTo>
                  <a:pt x="375891" y="136643"/>
                  <a:pt x="365515" y="143443"/>
                  <a:pt x="354227" y="148281"/>
                </a:cubicBezTo>
                <a:cubicBezTo>
                  <a:pt x="346246" y="151702"/>
                  <a:pt x="337281" y="152636"/>
                  <a:pt x="329514" y="156519"/>
                </a:cubicBezTo>
                <a:cubicBezTo>
                  <a:pt x="320659" y="160947"/>
                  <a:pt x="313847" y="168973"/>
                  <a:pt x="304800" y="172994"/>
                </a:cubicBezTo>
                <a:cubicBezTo>
                  <a:pt x="288930" y="180047"/>
                  <a:pt x="271849" y="183978"/>
                  <a:pt x="255373" y="189470"/>
                </a:cubicBezTo>
                <a:lnTo>
                  <a:pt x="230660" y="197708"/>
                </a:lnTo>
                <a:lnTo>
                  <a:pt x="205946" y="205946"/>
                </a:lnTo>
                <a:lnTo>
                  <a:pt x="214184" y="255373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5259346" y="3451654"/>
            <a:ext cx="235292" cy="473671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066270" y="3925325"/>
            <a:ext cx="444845" cy="23478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049795" y="4160108"/>
            <a:ext cx="209551" cy="453081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836484" y="516896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Median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32" name="Straight Arrow Connector 31"/>
          <p:cNvCxnSpPr>
            <a:stCxn id="30" idx="0"/>
          </p:cNvCxnSpPr>
          <p:nvPr/>
        </p:nvCxnSpPr>
        <p:spPr>
          <a:xfrm flipV="1">
            <a:off x="5288692" y="4769878"/>
            <a:ext cx="0" cy="399083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04051" y="5568044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</a:t>
            </a:r>
            <a:endParaRPr lang="en-US" dirty="0"/>
          </a:p>
        </p:txBody>
      </p:sp>
      <p:cxnSp>
        <p:nvCxnSpPr>
          <p:cNvPr id="35" name="Straight Arrow Connector 34"/>
          <p:cNvCxnSpPr>
            <a:stCxn id="33" idx="0"/>
          </p:cNvCxnSpPr>
          <p:nvPr/>
        </p:nvCxnSpPr>
        <p:spPr>
          <a:xfrm flipV="1">
            <a:off x="4732639" y="4769878"/>
            <a:ext cx="0" cy="7981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50072" y="5563814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378660" y="4765648"/>
            <a:ext cx="0" cy="7981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504051" y="3369276"/>
            <a:ext cx="191518" cy="638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10732" y="4017263"/>
            <a:ext cx="461309" cy="183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4732639" y="4200559"/>
            <a:ext cx="239402" cy="4126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366304" y="3369276"/>
            <a:ext cx="0" cy="12439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90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NSCC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LONBERG-LEW</dc:creator>
  <cp:lastModifiedBy>SARAH LONBERG-LEW</cp:lastModifiedBy>
  <cp:revision>3</cp:revision>
  <dcterms:created xsi:type="dcterms:W3CDTF">2017-10-31T18:01:56Z</dcterms:created>
  <dcterms:modified xsi:type="dcterms:W3CDTF">2017-10-31T18:22:18Z</dcterms:modified>
</cp:coreProperties>
</file>